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62" r:id="rId5"/>
    <p:sldId id="265" r:id="rId6"/>
    <p:sldId id="266" r:id="rId7"/>
    <p:sldId id="268" r:id="rId8"/>
    <p:sldId id="271" r:id="rId9"/>
    <p:sldId id="272" r:id="rId10"/>
    <p:sldId id="274" r:id="rId11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6" d="100"/>
          <a:sy n="66" d="100"/>
        </p:scale>
        <p:origin x="114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62383" y="1053291"/>
            <a:ext cx="2849245" cy="3955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909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467" y="292824"/>
            <a:ext cx="3580765" cy="998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540" y="3208045"/>
            <a:ext cx="4060190" cy="3562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5998" y="0"/>
                </a:moveTo>
                <a:lnTo>
                  <a:pt x="0" y="0"/>
                </a:lnTo>
                <a:lnTo>
                  <a:pt x="0" y="6857998"/>
                </a:lnTo>
                <a:lnTo>
                  <a:pt x="9905998" y="6857998"/>
                </a:lnTo>
                <a:lnTo>
                  <a:pt x="9905998" y="0"/>
                </a:lnTo>
                <a:close/>
              </a:path>
            </a:pathLst>
          </a:custGeom>
          <a:solidFill>
            <a:srgbClr val="1A1B0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5502054" y="3190875"/>
            <a:ext cx="48895" cy="43815"/>
          </a:xfrm>
          <a:custGeom>
            <a:avLst/>
            <a:gdLst/>
            <a:ahLst/>
            <a:cxnLst/>
            <a:rect l="l" t="t" r="r" b="b"/>
            <a:pathLst>
              <a:path w="48895" h="43814">
                <a:moveTo>
                  <a:pt x="44914" y="0"/>
                </a:moveTo>
                <a:lnTo>
                  <a:pt x="27372" y="0"/>
                </a:lnTo>
                <a:lnTo>
                  <a:pt x="0" y="43303"/>
                </a:lnTo>
                <a:lnTo>
                  <a:pt x="13332" y="43303"/>
                </a:lnTo>
                <a:lnTo>
                  <a:pt x="34235" y="10398"/>
                </a:lnTo>
                <a:lnTo>
                  <a:pt x="35740" y="27021"/>
                </a:lnTo>
                <a:lnTo>
                  <a:pt x="26798" y="27021"/>
                </a:lnTo>
                <a:lnTo>
                  <a:pt x="21658" y="35162"/>
                </a:lnTo>
                <a:lnTo>
                  <a:pt x="36497" y="35162"/>
                </a:lnTo>
                <a:lnTo>
                  <a:pt x="37212" y="43303"/>
                </a:lnTo>
                <a:lnTo>
                  <a:pt x="48816" y="43303"/>
                </a:lnTo>
                <a:lnTo>
                  <a:pt x="44914" y="0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38375" y="3190875"/>
            <a:ext cx="48895" cy="43815"/>
          </a:xfrm>
          <a:custGeom>
            <a:avLst/>
            <a:gdLst/>
            <a:ahLst/>
            <a:cxnLst/>
            <a:rect l="l" t="t" r="r" b="b"/>
            <a:pathLst>
              <a:path w="48895" h="43814">
                <a:moveTo>
                  <a:pt x="44914" y="0"/>
                </a:moveTo>
                <a:lnTo>
                  <a:pt x="27373" y="0"/>
                </a:lnTo>
                <a:lnTo>
                  <a:pt x="0" y="43303"/>
                </a:lnTo>
                <a:lnTo>
                  <a:pt x="13333" y="43303"/>
                </a:lnTo>
                <a:lnTo>
                  <a:pt x="34193" y="10398"/>
                </a:lnTo>
                <a:lnTo>
                  <a:pt x="35749" y="27021"/>
                </a:lnTo>
                <a:lnTo>
                  <a:pt x="26799" y="27021"/>
                </a:lnTo>
                <a:lnTo>
                  <a:pt x="21658" y="35162"/>
                </a:lnTo>
                <a:lnTo>
                  <a:pt x="36497" y="35162"/>
                </a:lnTo>
                <a:lnTo>
                  <a:pt x="37162" y="43303"/>
                </a:lnTo>
                <a:lnTo>
                  <a:pt x="48816" y="43303"/>
                </a:lnTo>
                <a:lnTo>
                  <a:pt x="44914" y="0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59527" y="3188957"/>
            <a:ext cx="283845" cy="45720"/>
          </a:xfrm>
          <a:custGeom>
            <a:avLst/>
            <a:gdLst/>
            <a:ahLst/>
            <a:cxnLst/>
            <a:rect l="l" t="t" r="r" b="b"/>
            <a:pathLst>
              <a:path w="283845" h="45719">
                <a:moveTo>
                  <a:pt x="50088" y="16459"/>
                </a:moveTo>
                <a:lnTo>
                  <a:pt x="48742" y="9080"/>
                </a:lnTo>
                <a:lnTo>
                  <a:pt x="44411" y="3962"/>
                </a:lnTo>
                <a:lnTo>
                  <a:pt x="37541" y="977"/>
                </a:lnTo>
                <a:lnTo>
                  <a:pt x="28562" y="0"/>
                </a:lnTo>
                <a:lnTo>
                  <a:pt x="16662" y="2044"/>
                </a:lnTo>
                <a:lnTo>
                  <a:pt x="7734" y="7569"/>
                </a:lnTo>
                <a:lnTo>
                  <a:pt x="2082" y="15697"/>
                </a:lnTo>
                <a:lnTo>
                  <a:pt x="0" y="25577"/>
                </a:lnTo>
                <a:lnTo>
                  <a:pt x="1981" y="35407"/>
                </a:lnTo>
                <a:lnTo>
                  <a:pt x="7277" y="41363"/>
                </a:lnTo>
                <a:lnTo>
                  <a:pt x="14185" y="44310"/>
                </a:lnTo>
                <a:lnTo>
                  <a:pt x="21043" y="45097"/>
                </a:lnTo>
                <a:lnTo>
                  <a:pt x="31242" y="44056"/>
                </a:lnTo>
                <a:lnTo>
                  <a:pt x="33261" y="32816"/>
                </a:lnTo>
                <a:lnTo>
                  <a:pt x="28829" y="35801"/>
                </a:lnTo>
                <a:lnTo>
                  <a:pt x="15405" y="35801"/>
                </a:lnTo>
                <a:lnTo>
                  <a:pt x="13500" y="31584"/>
                </a:lnTo>
                <a:lnTo>
                  <a:pt x="28168" y="9258"/>
                </a:lnTo>
                <a:lnTo>
                  <a:pt x="34544" y="9258"/>
                </a:lnTo>
                <a:lnTo>
                  <a:pt x="36893" y="12496"/>
                </a:lnTo>
                <a:lnTo>
                  <a:pt x="36220" y="16497"/>
                </a:lnTo>
                <a:lnTo>
                  <a:pt x="50088" y="16459"/>
                </a:lnTo>
                <a:close/>
              </a:path>
              <a:path w="283845" h="45719">
                <a:moveTo>
                  <a:pt x="145199" y="13131"/>
                </a:moveTo>
                <a:lnTo>
                  <a:pt x="144221" y="7505"/>
                </a:lnTo>
                <a:lnTo>
                  <a:pt x="141046" y="4076"/>
                </a:lnTo>
                <a:lnTo>
                  <a:pt x="136144" y="2374"/>
                </a:lnTo>
                <a:lnTo>
                  <a:pt x="129959" y="1930"/>
                </a:lnTo>
                <a:lnTo>
                  <a:pt x="105994" y="1930"/>
                </a:lnTo>
                <a:lnTo>
                  <a:pt x="94170" y="45224"/>
                </a:lnTo>
                <a:lnTo>
                  <a:pt x="106921" y="45224"/>
                </a:lnTo>
                <a:lnTo>
                  <a:pt x="116357" y="10668"/>
                </a:lnTo>
                <a:lnTo>
                  <a:pt x="129070" y="10668"/>
                </a:lnTo>
                <a:lnTo>
                  <a:pt x="132537" y="11430"/>
                </a:lnTo>
                <a:lnTo>
                  <a:pt x="132219" y="19824"/>
                </a:lnTo>
                <a:lnTo>
                  <a:pt x="128104" y="21450"/>
                </a:lnTo>
                <a:lnTo>
                  <a:pt x="116763" y="21450"/>
                </a:lnTo>
                <a:lnTo>
                  <a:pt x="114554" y="29464"/>
                </a:lnTo>
                <a:lnTo>
                  <a:pt x="124244" y="29464"/>
                </a:lnTo>
                <a:lnTo>
                  <a:pt x="126022" y="31470"/>
                </a:lnTo>
                <a:lnTo>
                  <a:pt x="125755" y="38188"/>
                </a:lnTo>
                <a:lnTo>
                  <a:pt x="125298" y="40500"/>
                </a:lnTo>
                <a:lnTo>
                  <a:pt x="125183" y="43573"/>
                </a:lnTo>
                <a:lnTo>
                  <a:pt x="125539" y="45224"/>
                </a:lnTo>
                <a:lnTo>
                  <a:pt x="138341" y="45224"/>
                </a:lnTo>
                <a:lnTo>
                  <a:pt x="137629" y="43992"/>
                </a:lnTo>
                <a:lnTo>
                  <a:pt x="137845" y="38112"/>
                </a:lnTo>
                <a:lnTo>
                  <a:pt x="138150" y="35687"/>
                </a:lnTo>
                <a:lnTo>
                  <a:pt x="138417" y="28359"/>
                </a:lnTo>
                <a:lnTo>
                  <a:pt x="137185" y="26085"/>
                </a:lnTo>
                <a:lnTo>
                  <a:pt x="133540" y="25323"/>
                </a:lnTo>
                <a:lnTo>
                  <a:pt x="133540" y="25196"/>
                </a:lnTo>
                <a:lnTo>
                  <a:pt x="138582" y="23812"/>
                </a:lnTo>
                <a:lnTo>
                  <a:pt x="142163" y="21234"/>
                </a:lnTo>
                <a:lnTo>
                  <a:pt x="144348" y="17614"/>
                </a:lnTo>
                <a:lnTo>
                  <a:pt x="145199" y="13131"/>
                </a:lnTo>
                <a:close/>
              </a:path>
              <a:path w="283845" h="45719">
                <a:moveTo>
                  <a:pt x="192913" y="13131"/>
                </a:moveTo>
                <a:lnTo>
                  <a:pt x="191922" y="7505"/>
                </a:lnTo>
                <a:lnTo>
                  <a:pt x="188760" y="4076"/>
                </a:lnTo>
                <a:lnTo>
                  <a:pt x="183845" y="2374"/>
                </a:lnTo>
                <a:lnTo>
                  <a:pt x="177660" y="1930"/>
                </a:lnTo>
                <a:lnTo>
                  <a:pt x="153746" y="1930"/>
                </a:lnTo>
                <a:lnTo>
                  <a:pt x="141884" y="45224"/>
                </a:lnTo>
                <a:lnTo>
                  <a:pt x="154635" y="45224"/>
                </a:lnTo>
                <a:lnTo>
                  <a:pt x="164071" y="10668"/>
                </a:lnTo>
                <a:lnTo>
                  <a:pt x="176784" y="10668"/>
                </a:lnTo>
                <a:lnTo>
                  <a:pt x="180238" y="11430"/>
                </a:lnTo>
                <a:lnTo>
                  <a:pt x="179920" y="19824"/>
                </a:lnTo>
                <a:lnTo>
                  <a:pt x="175844" y="21450"/>
                </a:lnTo>
                <a:lnTo>
                  <a:pt x="164465" y="21450"/>
                </a:lnTo>
                <a:lnTo>
                  <a:pt x="162306" y="29464"/>
                </a:lnTo>
                <a:lnTo>
                  <a:pt x="171958" y="29464"/>
                </a:lnTo>
                <a:lnTo>
                  <a:pt x="173723" y="31470"/>
                </a:lnTo>
                <a:lnTo>
                  <a:pt x="173456" y="38188"/>
                </a:lnTo>
                <a:lnTo>
                  <a:pt x="173024" y="40500"/>
                </a:lnTo>
                <a:lnTo>
                  <a:pt x="172885" y="43573"/>
                </a:lnTo>
                <a:lnTo>
                  <a:pt x="173240" y="45224"/>
                </a:lnTo>
                <a:lnTo>
                  <a:pt x="186042" y="45224"/>
                </a:lnTo>
                <a:lnTo>
                  <a:pt x="185331" y="43992"/>
                </a:lnTo>
                <a:lnTo>
                  <a:pt x="185559" y="38112"/>
                </a:lnTo>
                <a:lnTo>
                  <a:pt x="185864" y="35687"/>
                </a:lnTo>
                <a:lnTo>
                  <a:pt x="186182" y="28359"/>
                </a:lnTo>
                <a:lnTo>
                  <a:pt x="184886" y="26085"/>
                </a:lnTo>
                <a:lnTo>
                  <a:pt x="181292" y="25323"/>
                </a:lnTo>
                <a:lnTo>
                  <a:pt x="181292" y="25196"/>
                </a:lnTo>
                <a:lnTo>
                  <a:pt x="186321" y="23812"/>
                </a:lnTo>
                <a:lnTo>
                  <a:pt x="189890" y="21234"/>
                </a:lnTo>
                <a:lnTo>
                  <a:pt x="192062" y="17614"/>
                </a:lnTo>
                <a:lnTo>
                  <a:pt x="192913" y="13131"/>
                </a:lnTo>
                <a:close/>
              </a:path>
              <a:path w="283845" h="45719">
                <a:moveTo>
                  <a:pt x="240080" y="1930"/>
                </a:moveTo>
                <a:lnTo>
                  <a:pt x="200964" y="1930"/>
                </a:lnTo>
                <a:lnTo>
                  <a:pt x="189141" y="45224"/>
                </a:lnTo>
                <a:lnTo>
                  <a:pt x="228384" y="45224"/>
                </a:lnTo>
                <a:lnTo>
                  <a:pt x="230822" y="36106"/>
                </a:lnTo>
                <a:lnTo>
                  <a:pt x="204292" y="36106"/>
                </a:lnTo>
                <a:lnTo>
                  <a:pt x="206717" y="27241"/>
                </a:lnTo>
                <a:lnTo>
                  <a:pt x="229095" y="27241"/>
                </a:lnTo>
                <a:lnTo>
                  <a:pt x="231228" y="19278"/>
                </a:lnTo>
                <a:lnTo>
                  <a:pt x="209029" y="19278"/>
                </a:lnTo>
                <a:lnTo>
                  <a:pt x="211289" y="10528"/>
                </a:lnTo>
                <a:lnTo>
                  <a:pt x="237782" y="10528"/>
                </a:lnTo>
                <a:lnTo>
                  <a:pt x="240080" y="1930"/>
                </a:lnTo>
                <a:close/>
              </a:path>
              <a:path w="283845" h="45719">
                <a:moveTo>
                  <a:pt x="283756" y="13131"/>
                </a:moveTo>
                <a:lnTo>
                  <a:pt x="282778" y="7505"/>
                </a:lnTo>
                <a:lnTo>
                  <a:pt x="279603" y="4076"/>
                </a:lnTo>
                <a:lnTo>
                  <a:pt x="274701" y="2374"/>
                </a:lnTo>
                <a:lnTo>
                  <a:pt x="268516" y="1930"/>
                </a:lnTo>
                <a:lnTo>
                  <a:pt x="244563" y="1930"/>
                </a:lnTo>
                <a:lnTo>
                  <a:pt x="232727" y="45224"/>
                </a:lnTo>
                <a:lnTo>
                  <a:pt x="245440" y="45224"/>
                </a:lnTo>
                <a:lnTo>
                  <a:pt x="254876" y="10668"/>
                </a:lnTo>
                <a:lnTo>
                  <a:pt x="267639" y="10668"/>
                </a:lnTo>
                <a:lnTo>
                  <a:pt x="271094" y="11430"/>
                </a:lnTo>
                <a:lnTo>
                  <a:pt x="270738" y="19824"/>
                </a:lnTo>
                <a:lnTo>
                  <a:pt x="266661" y="21450"/>
                </a:lnTo>
                <a:lnTo>
                  <a:pt x="255320" y="21450"/>
                </a:lnTo>
                <a:lnTo>
                  <a:pt x="253111" y="29464"/>
                </a:lnTo>
                <a:lnTo>
                  <a:pt x="262763" y="29464"/>
                </a:lnTo>
                <a:lnTo>
                  <a:pt x="264541" y="31470"/>
                </a:lnTo>
                <a:lnTo>
                  <a:pt x="264274" y="38188"/>
                </a:lnTo>
                <a:lnTo>
                  <a:pt x="263829" y="40500"/>
                </a:lnTo>
                <a:lnTo>
                  <a:pt x="263740" y="43573"/>
                </a:lnTo>
                <a:lnTo>
                  <a:pt x="264045" y="45224"/>
                </a:lnTo>
                <a:lnTo>
                  <a:pt x="276847" y="45224"/>
                </a:lnTo>
                <a:lnTo>
                  <a:pt x="276136" y="43992"/>
                </a:lnTo>
                <a:lnTo>
                  <a:pt x="276669" y="35687"/>
                </a:lnTo>
                <a:lnTo>
                  <a:pt x="276974" y="28359"/>
                </a:lnTo>
                <a:lnTo>
                  <a:pt x="275704" y="26085"/>
                </a:lnTo>
                <a:lnTo>
                  <a:pt x="272110" y="25323"/>
                </a:lnTo>
                <a:lnTo>
                  <a:pt x="272110" y="25196"/>
                </a:lnTo>
                <a:lnTo>
                  <a:pt x="277139" y="23812"/>
                </a:lnTo>
                <a:lnTo>
                  <a:pt x="280720" y="21234"/>
                </a:lnTo>
                <a:lnTo>
                  <a:pt x="282905" y="17614"/>
                </a:lnTo>
                <a:lnTo>
                  <a:pt x="283756" y="13131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41594" y="3025501"/>
            <a:ext cx="1160780" cy="0"/>
          </a:xfrm>
          <a:custGeom>
            <a:avLst/>
            <a:gdLst/>
            <a:ahLst/>
            <a:cxnLst/>
            <a:rect l="l" t="t" r="r" b="b"/>
            <a:pathLst>
              <a:path w="1160779">
                <a:moveTo>
                  <a:pt x="1160275" y="0"/>
                </a:moveTo>
                <a:lnTo>
                  <a:pt x="0" y="0"/>
                </a:lnTo>
              </a:path>
            </a:pathLst>
          </a:custGeom>
          <a:ln w="25907">
            <a:solidFill>
              <a:srgbClr val="1A1B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204316" y="3061371"/>
            <a:ext cx="3497367" cy="533400"/>
            <a:chOff x="3360736" y="3067830"/>
            <a:chExt cx="3497367" cy="533400"/>
          </a:xfrm>
        </p:grpSpPr>
        <p:sp>
          <p:nvSpPr>
            <p:cNvPr id="8" name="object 8"/>
            <p:cNvSpPr/>
            <p:nvPr/>
          </p:nvSpPr>
          <p:spPr>
            <a:xfrm>
              <a:off x="4644091" y="3146209"/>
              <a:ext cx="770255" cy="0"/>
            </a:xfrm>
            <a:custGeom>
              <a:avLst/>
              <a:gdLst/>
              <a:ahLst/>
              <a:cxnLst/>
              <a:rect l="l" t="t" r="r" b="b"/>
              <a:pathLst>
                <a:path w="770254">
                  <a:moveTo>
                    <a:pt x="0" y="0"/>
                  </a:moveTo>
                  <a:lnTo>
                    <a:pt x="769938" y="0"/>
                  </a:lnTo>
                </a:path>
              </a:pathLst>
            </a:custGeom>
            <a:ln w="6095">
              <a:solidFill>
                <a:srgbClr val="1A1B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60736" y="3067830"/>
              <a:ext cx="3497367" cy="53340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E8B77F5-7E70-4FA4-BFFC-A6E10ABD7619}"/>
              </a:ext>
            </a:extLst>
          </p:cNvPr>
          <p:cNvSpPr txBox="1"/>
          <p:nvPr/>
        </p:nvSpPr>
        <p:spPr>
          <a:xfrm>
            <a:off x="3810000" y="3722357"/>
            <a:ext cx="39624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99"/>
                </a:solidFill>
                <a:highlight>
                  <a:srgbClr val="000000"/>
                </a:highlight>
                <a:latin typeface="Eras Bold ITC" panose="020B0907030504020204" pitchFamily="34" charset="0"/>
              </a:rPr>
              <a:t>SALON &amp; SPA</a:t>
            </a:r>
            <a:endParaRPr lang="en-IN" dirty="0">
              <a:solidFill>
                <a:srgbClr val="FFFF99"/>
              </a:solidFill>
              <a:highlight>
                <a:srgbClr val="000000"/>
              </a:highlight>
              <a:latin typeface="Eras Bold ITC" panose="020B0907030504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3688" y="-3722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5998" y="0"/>
                </a:moveTo>
                <a:lnTo>
                  <a:pt x="0" y="0"/>
                </a:lnTo>
                <a:lnTo>
                  <a:pt x="0" y="6857998"/>
                </a:lnTo>
                <a:lnTo>
                  <a:pt x="9905998" y="6857998"/>
                </a:lnTo>
                <a:lnTo>
                  <a:pt x="9905998" y="0"/>
                </a:lnTo>
                <a:close/>
              </a:path>
            </a:pathLst>
          </a:custGeom>
          <a:solidFill>
            <a:srgbClr val="1A1B0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5502054" y="3190875"/>
            <a:ext cx="48895" cy="43815"/>
          </a:xfrm>
          <a:custGeom>
            <a:avLst/>
            <a:gdLst/>
            <a:ahLst/>
            <a:cxnLst/>
            <a:rect l="l" t="t" r="r" b="b"/>
            <a:pathLst>
              <a:path w="48895" h="43814">
                <a:moveTo>
                  <a:pt x="44914" y="0"/>
                </a:moveTo>
                <a:lnTo>
                  <a:pt x="27372" y="0"/>
                </a:lnTo>
                <a:lnTo>
                  <a:pt x="0" y="43303"/>
                </a:lnTo>
                <a:lnTo>
                  <a:pt x="13332" y="43303"/>
                </a:lnTo>
                <a:lnTo>
                  <a:pt x="34235" y="10398"/>
                </a:lnTo>
                <a:lnTo>
                  <a:pt x="35740" y="27021"/>
                </a:lnTo>
                <a:lnTo>
                  <a:pt x="26798" y="27021"/>
                </a:lnTo>
                <a:lnTo>
                  <a:pt x="21658" y="35162"/>
                </a:lnTo>
                <a:lnTo>
                  <a:pt x="36497" y="35162"/>
                </a:lnTo>
                <a:lnTo>
                  <a:pt x="37212" y="43303"/>
                </a:lnTo>
                <a:lnTo>
                  <a:pt x="48816" y="43303"/>
                </a:lnTo>
                <a:lnTo>
                  <a:pt x="44914" y="0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38375" y="3190875"/>
            <a:ext cx="48895" cy="43815"/>
          </a:xfrm>
          <a:custGeom>
            <a:avLst/>
            <a:gdLst/>
            <a:ahLst/>
            <a:cxnLst/>
            <a:rect l="l" t="t" r="r" b="b"/>
            <a:pathLst>
              <a:path w="48895" h="43814">
                <a:moveTo>
                  <a:pt x="44914" y="0"/>
                </a:moveTo>
                <a:lnTo>
                  <a:pt x="27373" y="0"/>
                </a:lnTo>
                <a:lnTo>
                  <a:pt x="0" y="43303"/>
                </a:lnTo>
                <a:lnTo>
                  <a:pt x="13333" y="43303"/>
                </a:lnTo>
                <a:lnTo>
                  <a:pt x="34193" y="10398"/>
                </a:lnTo>
                <a:lnTo>
                  <a:pt x="35749" y="27021"/>
                </a:lnTo>
                <a:lnTo>
                  <a:pt x="26799" y="27021"/>
                </a:lnTo>
                <a:lnTo>
                  <a:pt x="21658" y="35162"/>
                </a:lnTo>
                <a:lnTo>
                  <a:pt x="36497" y="35162"/>
                </a:lnTo>
                <a:lnTo>
                  <a:pt x="37162" y="43303"/>
                </a:lnTo>
                <a:lnTo>
                  <a:pt x="48816" y="43303"/>
                </a:lnTo>
                <a:lnTo>
                  <a:pt x="44914" y="0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59527" y="3188957"/>
            <a:ext cx="283845" cy="45720"/>
          </a:xfrm>
          <a:custGeom>
            <a:avLst/>
            <a:gdLst/>
            <a:ahLst/>
            <a:cxnLst/>
            <a:rect l="l" t="t" r="r" b="b"/>
            <a:pathLst>
              <a:path w="283845" h="45719">
                <a:moveTo>
                  <a:pt x="50088" y="16459"/>
                </a:moveTo>
                <a:lnTo>
                  <a:pt x="48742" y="9080"/>
                </a:lnTo>
                <a:lnTo>
                  <a:pt x="44411" y="3962"/>
                </a:lnTo>
                <a:lnTo>
                  <a:pt x="37541" y="977"/>
                </a:lnTo>
                <a:lnTo>
                  <a:pt x="28562" y="0"/>
                </a:lnTo>
                <a:lnTo>
                  <a:pt x="16662" y="2044"/>
                </a:lnTo>
                <a:lnTo>
                  <a:pt x="7734" y="7569"/>
                </a:lnTo>
                <a:lnTo>
                  <a:pt x="2082" y="15697"/>
                </a:lnTo>
                <a:lnTo>
                  <a:pt x="0" y="25577"/>
                </a:lnTo>
                <a:lnTo>
                  <a:pt x="1981" y="35407"/>
                </a:lnTo>
                <a:lnTo>
                  <a:pt x="7277" y="41363"/>
                </a:lnTo>
                <a:lnTo>
                  <a:pt x="14185" y="44310"/>
                </a:lnTo>
                <a:lnTo>
                  <a:pt x="21043" y="45097"/>
                </a:lnTo>
                <a:lnTo>
                  <a:pt x="31242" y="44056"/>
                </a:lnTo>
                <a:lnTo>
                  <a:pt x="33261" y="32816"/>
                </a:lnTo>
                <a:lnTo>
                  <a:pt x="28829" y="35801"/>
                </a:lnTo>
                <a:lnTo>
                  <a:pt x="15405" y="35801"/>
                </a:lnTo>
                <a:lnTo>
                  <a:pt x="13500" y="31584"/>
                </a:lnTo>
                <a:lnTo>
                  <a:pt x="28168" y="9258"/>
                </a:lnTo>
                <a:lnTo>
                  <a:pt x="34544" y="9258"/>
                </a:lnTo>
                <a:lnTo>
                  <a:pt x="36893" y="12496"/>
                </a:lnTo>
                <a:lnTo>
                  <a:pt x="36220" y="16497"/>
                </a:lnTo>
                <a:lnTo>
                  <a:pt x="50088" y="16459"/>
                </a:lnTo>
                <a:close/>
              </a:path>
              <a:path w="283845" h="45719">
                <a:moveTo>
                  <a:pt x="145199" y="13131"/>
                </a:moveTo>
                <a:lnTo>
                  <a:pt x="144221" y="7505"/>
                </a:lnTo>
                <a:lnTo>
                  <a:pt x="141046" y="4076"/>
                </a:lnTo>
                <a:lnTo>
                  <a:pt x="136144" y="2374"/>
                </a:lnTo>
                <a:lnTo>
                  <a:pt x="129959" y="1930"/>
                </a:lnTo>
                <a:lnTo>
                  <a:pt x="105994" y="1930"/>
                </a:lnTo>
                <a:lnTo>
                  <a:pt x="94170" y="45224"/>
                </a:lnTo>
                <a:lnTo>
                  <a:pt x="106921" y="45224"/>
                </a:lnTo>
                <a:lnTo>
                  <a:pt x="116357" y="10668"/>
                </a:lnTo>
                <a:lnTo>
                  <a:pt x="129070" y="10668"/>
                </a:lnTo>
                <a:lnTo>
                  <a:pt x="132537" y="11430"/>
                </a:lnTo>
                <a:lnTo>
                  <a:pt x="132219" y="19824"/>
                </a:lnTo>
                <a:lnTo>
                  <a:pt x="128104" y="21450"/>
                </a:lnTo>
                <a:lnTo>
                  <a:pt x="116763" y="21450"/>
                </a:lnTo>
                <a:lnTo>
                  <a:pt x="114554" y="29464"/>
                </a:lnTo>
                <a:lnTo>
                  <a:pt x="124244" y="29464"/>
                </a:lnTo>
                <a:lnTo>
                  <a:pt x="126022" y="31470"/>
                </a:lnTo>
                <a:lnTo>
                  <a:pt x="125755" y="38188"/>
                </a:lnTo>
                <a:lnTo>
                  <a:pt x="125298" y="40500"/>
                </a:lnTo>
                <a:lnTo>
                  <a:pt x="125183" y="43573"/>
                </a:lnTo>
                <a:lnTo>
                  <a:pt x="125539" y="45224"/>
                </a:lnTo>
                <a:lnTo>
                  <a:pt x="138341" y="45224"/>
                </a:lnTo>
                <a:lnTo>
                  <a:pt x="137629" y="43992"/>
                </a:lnTo>
                <a:lnTo>
                  <a:pt x="137845" y="38112"/>
                </a:lnTo>
                <a:lnTo>
                  <a:pt x="138150" y="35687"/>
                </a:lnTo>
                <a:lnTo>
                  <a:pt x="138417" y="28359"/>
                </a:lnTo>
                <a:lnTo>
                  <a:pt x="137185" y="26085"/>
                </a:lnTo>
                <a:lnTo>
                  <a:pt x="133540" y="25323"/>
                </a:lnTo>
                <a:lnTo>
                  <a:pt x="133540" y="25196"/>
                </a:lnTo>
                <a:lnTo>
                  <a:pt x="138582" y="23812"/>
                </a:lnTo>
                <a:lnTo>
                  <a:pt x="142163" y="21234"/>
                </a:lnTo>
                <a:lnTo>
                  <a:pt x="144348" y="17614"/>
                </a:lnTo>
                <a:lnTo>
                  <a:pt x="145199" y="13131"/>
                </a:lnTo>
                <a:close/>
              </a:path>
              <a:path w="283845" h="45719">
                <a:moveTo>
                  <a:pt x="192913" y="13131"/>
                </a:moveTo>
                <a:lnTo>
                  <a:pt x="191922" y="7505"/>
                </a:lnTo>
                <a:lnTo>
                  <a:pt x="188760" y="4076"/>
                </a:lnTo>
                <a:lnTo>
                  <a:pt x="183845" y="2374"/>
                </a:lnTo>
                <a:lnTo>
                  <a:pt x="177660" y="1930"/>
                </a:lnTo>
                <a:lnTo>
                  <a:pt x="153746" y="1930"/>
                </a:lnTo>
                <a:lnTo>
                  <a:pt x="141884" y="45224"/>
                </a:lnTo>
                <a:lnTo>
                  <a:pt x="154635" y="45224"/>
                </a:lnTo>
                <a:lnTo>
                  <a:pt x="164071" y="10668"/>
                </a:lnTo>
                <a:lnTo>
                  <a:pt x="176784" y="10668"/>
                </a:lnTo>
                <a:lnTo>
                  <a:pt x="180238" y="11430"/>
                </a:lnTo>
                <a:lnTo>
                  <a:pt x="179920" y="19824"/>
                </a:lnTo>
                <a:lnTo>
                  <a:pt x="175844" y="21450"/>
                </a:lnTo>
                <a:lnTo>
                  <a:pt x="164465" y="21450"/>
                </a:lnTo>
                <a:lnTo>
                  <a:pt x="162306" y="29464"/>
                </a:lnTo>
                <a:lnTo>
                  <a:pt x="171958" y="29464"/>
                </a:lnTo>
                <a:lnTo>
                  <a:pt x="173723" y="31470"/>
                </a:lnTo>
                <a:lnTo>
                  <a:pt x="173456" y="38188"/>
                </a:lnTo>
                <a:lnTo>
                  <a:pt x="173024" y="40500"/>
                </a:lnTo>
                <a:lnTo>
                  <a:pt x="172885" y="43573"/>
                </a:lnTo>
                <a:lnTo>
                  <a:pt x="173240" y="45224"/>
                </a:lnTo>
                <a:lnTo>
                  <a:pt x="186042" y="45224"/>
                </a:lnTo>
                <a:lnTo>
                  <a:pt x="185331" y="43992"/>
                </a:lnTo>
                <a:lnTo>
                  <a:pt x="185559" y="38112"/>
                </a:lnTo>
                <a:lnTo>
                  <a:pt x="185864" y="35687"/>
                </a:lnTo>
                <a:lnTo>
                  <a:pt x="186182" y="28359"/>
                </a:lnTo>
                <a:lnTo>
                  <a:pt x="184886" y="26085"/>
                </a:lnTo>
                <a:lnTo>
                  <a:pt x="181292" y="25323"/>
                </a:lnTo>
                <a:lnTo>
                  <a:pt x="181292" y="25196"/>
                </a:lnTo>
                <a:lnTo>
                  <a:pt x="186321" y="23812"/>
                </a:lnTo>
                <a:lnTo>
                  <a:pt x="189890" y="21234"/>
                </a:lnTo>
                <a:lnTo>
                  <a:pt x="192062" y="17614"/>
                </a:lnTo>
                <a:lnTo>
                  <a:pt x="192913" y="13131"/>
                </a:lnTo>
                <a:close/>
              </a:path>
              <a:path w="283845" h="45719">
                <a:moveTo>
                  <a:pt x="240080" y="1930"/>
                </a:moveTo>
                <a:lnTo>
                  <a:pt x="200964" y="1930"/>
                </a:lnTo>
                <a:lnTo>
                  <a:pt x="189141" y="45224"/>
                </a:lnTo>
                <a:lnTo>
                  <a:pt x="228384" y="45224"/>
                </a:lnTo>
                <a:lnTo>
                  <a:pt x="230822" y="36106"/>
                </a:lnTo>
                <a:lnTo>
                  <a:pt x="204292" y="36106"/>
                </a:lnTo>
                <a:lnTo>
                  <a:pt x="206717" y="27241"/>
                </a:lnTo>
                <a:lnTo>
                  <a:pt x="229095" y="27241"/>
                </a:lnTo>
                <a:lnTo>
                  <a:pt x="231228" y="19278"/>
                </a:lnTo>
                <a:lnTo>
                  <a:pt x="209029" y="19278"/>
                </a:lnTo>
                <a:lnTo>
                  <a:pt x="211289" y="10528"/>
                </a:lnTo>
                <a:lnTo>
                  <a:pt x="237782" y="10528"/>
                </a:lnTo>
                <a:lnTo>
                  <a:pt x="240080" y="1930"/>
                </a:lnTo>
                <a:close/>
              </a:path>
              <a:path w="283845" h="45719">
                <a:moveTo>
                  <a:pt x="283756" y="13131"/>
                </a:moveTo>
                <a:lnTo>
                  <a:pt x="282778" y="7505"/>
                </a:lnTo>
                <a:lnTo>
                  <a:pt x="279603" y="4076"/>
                </a:lnTo>
                <a:lnTo>
                  <a:pt x="274701" y="2374"/>
                </a:lnTo>
                <a:lnTo>
                  <a:pt x="268516" y="1930"/>
                </a:lnTo>
                <a:lnTo>
                  <a:pt x="244563" y="1930"/>
                </a:lnTo>
                <a:lnTo>
                  <a:pt x="232727" y="45224"/>
                </a:lnTo>
                <a:lnTo>
                  <a:pt x="245440" y="45224"/>
                </a:lnTo>
                <a:lnTo>
                  <a:pt x="254876" y="10668"/>
                </a:lnTo>
                <a:lnTo>
                  <a:pt x="267639" y="10668"/>
                </a:lnTo>
                <a:lnTo>
                  <a:pt x="271094" y="11430"/>
                </a:lnTo>
                <a:lnTo>
                  <a:pt x="270738" y="19824"/>
                </a:lnTo>
                <a:lnTo>
                  <a:pt x="266661" y="21450"/>
                </a:lnTo>
                <a:lnTo>
                  <a:pt x="255320" y="21450"/>
                </a:lnTo>
                <a:lnTo>
                  <a:pt x="253111" y="29464"/>
                </a:lnTo>
                <a:lnTo>
                  <a:pt x="262763" y="29464"/>
                </a:lnTo>
                <a:lnTo>
                  <a:pt x="264541" y="31470"/>
                </a:lnTo>
                <a:lnTo>
                  <a:pt x="264274" y="38188"/>
                </a:lnTo>
                <a:lnTo>
                  <a:pt x="263829" y="40500"/>
                </a:lnTo>
                <a:lnTo>
                  <a:pt x="263740" y="43573"/>
                </a:lnTo>
                <a:lnTo>
                  <a:pt x="264045" y="45224"/>
                </a:lnTo>
                <a:lnTo>
                  <a:pt x="276847" y="45224"/>
                </a:lnTo>
                <a:lnTo>
                  <a:pt x="276136" y="43992"/>
                </a:lnTo>
                <a:lnTo>
                  <a:pt x="276669" y="35687"/>
                </a:lnTo>
                <a:lnTo>
                  <a:pt x="276974" y="28359"/>
                </a:lnTo>
                <a:lnTo>
                  <a:pt x="275704" y="26085"/>
                </a:lnTo>
                <a:lnTo>
                  <a:pt x="272110" y="25323"/>
                </a:lnTo>
                <a:lnTo>
                  <a:pt x="272110" y="25196"/>
                </a:lnTo>
                <a:lnTo>
                  <a:pt x="277139" y="23812"/>
                </a:lnTo>
                <a:lnTo>
                  <a:pt x="280720" y="21234"/>
                </a:lnTo>
                <a:lnTo>
                  <a:pt x="282905" y="17614"/>
                </a:lnTo>
                <a:lnTo>
                  <a:pt x="283756" y="13131"/>
                </a:lnTo>
                <a:close/>
              </a:path>
            </a:pathLst>
          </a:custGeom>
          <a:solidFill>
            <a:srgbClr val="242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41594" y="3025501"/>
            <a:ext cx="1160780" cy="0"/>
          </a:xfrm>
          <a:custGeom>
            <a:avLst/>
            <a:gdLst/>
            <a:ahLst/>
            <a:cxnLst/>
            <a:rect l="l" t="t" r="r" b="b"/>
            <a:pathLst>
              <a:path w="1160779">
                <a:moveTo>
                  <a:pt x="1160275" y="0"/>
                </a:moveTo>
                <a:lnTo>
                  <a:pt x="0" y="0"/>
                </a:lnTo>
              </a:path>
            </a:pathLst>
          </a:custGeom>
          <a:ln w="25907">
            <a:solidFill>
              <a:srgbClr val="1A1B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4091" y="3146209"/>
            <a:ext cx="770255" cy="0"/>
          </a:xfrm>
          <a:custGeom>
            <a:avLst/>
            <a:gdLst/>
            <a:ahLst/>
            <a:cxnLst/>
            <a:rect l="l" t="t" r="r" b="b"/>
            <a:pathLst>
              <a:path w="770254">
                <a:moveTo>
                  <a:pt x="0" y="0"/>
                </a:moveTo>
                <a:lnTo>
                  <a:pt x="769938" y="0"/>
                </a:lnTo>
              </a:path>
            </a:pathLst>
          </a:custGeom>
          <a:ln w="6095">
            <a:solidFill>
              <a:srgbClr val="1A1B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685801"/>
            <a:ext cx="3040167" cy="4105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92963" y="6300860"/>
            <a:ext cx="6012180" cy="41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FFEA4B"/>
                </a:solidFill>
                <a:latin typeface="Arial"/>
                <a:cs typeface="Arial"/>
              </a:rPr>
              <a:t>CONFIDENTIAL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Passing on and copying of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this confidential document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(s),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use and communication of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its contents is not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permitted without</a:t>
            </a:r>
            <a:r>
              <a:rPr sz="800" spc="21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prior </a:t>
            </a:r>
            <a:r>
              <a:rPr sz="800" spc="-10" dirty="0">
                <a:solidFill>
                  <a:srgbClr val="FFEA4B"/>
                </a:solidFill>
                <a:latin typeface="Arial"/>
                <a:cs typeface="Arial"/>
              </a:rPr>
              <a:t>written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permission.</a:t>
            </a:r>
            <a:r>
              <a:rPr sz="800" spc="-4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All rights in the event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of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grant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of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a patent,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EA4B"/>
                </a:solidFill>
                <a:latin typeface="Arial"/>
                <a:cs typeface="Arial"/>
              </a:rPr>
              <a:t>utility model or design patent</a:t>
            </a:r>
            <a:r>
              <a:rPr sz="800" spc="-5" dirty="0">
                <a:solidFill>
                  <a:srgbClr val="FFEA4B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EA4B"/>
                </a:solidFill>
                <a:latin typeface="Arial"/>
                <a:cs typeface="Arial"/>
              </a:rPr>
              <a:t>registration.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3887AF9-C31B-470A-8ECC-DB21145E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91942"/>
            <a:ext cx="3580765" cy="4062651"/>
          </a:xfrm>
        </p:spPr>
        <p:txBody>
          <a:bodyPr/>
          <a:lstStyle/>
          <a:p>
            <a:r>
              <a:rPr lang="en-US" dirty="0"/>
              <a:t>								</a:t>
            </a:r>
            <a:br>
              <a:rPr lang="en-US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720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904614" cy="6857998"/>
            <a:chOff x="0" y="1"/>
            <a:chExt cx="9904614" cy="6857998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"/>
              <a:ext cx="9904614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9030" y="3047999"/>
              <a:ext cx="3497367" cy="5334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583940" y="3635185"/>
            <a:ext cx="1742439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i="1" spc="-30" dirty="0">
                <a:solidFill>
                  <a:srgbClr val="FFFF00"/>
                </a:solidFill>
                <a:latin typeface="Arial Black"/>
                <a:cs typeface="Arial Black"/>
              </a:rPr>
              <a:t>SALON</a:t>
            </a:r>
            <a:r>
              <a:rPr sz="1850" i="1" spc="-100" dirty="0">
                <a:solidFill>
                  <a:srgbClr val="FFFF00"/>
                </a:solidFill>
                <a:latin typeface="Arial Black"/>
                <a:cs typeface="Arial Black"/>
              </a:rPr>
              <a:t> </a:t>
            </a:r>
            <a:r>
              <a:rPr sz="1850" i="1" dirty="0">
                <a:solidFill>
                  <a:srgbClr val="FFFF00"/>
                </a:solidFill>
                <a:latin typeface="Arial Black"/>
                <a:cs typeface="Arial Black"/>
              </a:rPr>
              <a:t>&amp;</a:t>
            </a:r>
            <a:r>
              <a:rPr sz="1850" i="1" spc="-95" dirty="0">
                <a:solidFill>
                  <a:srgbClr val="FFFF00"/>
                </a:solidFill>
                <a:latin typeface="Arial Black"/>
                <a:cs typeface="Arial Black"/>
              </a:rPr>
              <a:t> </a:t>
            </a:r>
            <a:r>
              <a:rPr sz="1850" i="1" spc="-65" dirty="0">
                <a:solidFill>
                  <a:srgbClr val="FFFF00"/>
                </a:solidFill>
                <a:latin typeface="Arial Black"/>
                <a:cs typeface="Arial Black"/>
              </a:rPr>
              <a:t>SPA</a:t>
            </a:r>
            <a:endParaRPr sz="185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398" y="3024885"/>
            <a:ext cx="4236720" cy="16637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000" dirty="0">
                <a:solidFill>
                  <a:srgbClr val="090909"/>
                </a:solidFill>
                <a:latin typeface="Arial"/>
                <a:cs typeface="Arial"/>
              </a:rPr>
              <a:t>Trend</a:t>
            </a:r>
            <a:r>
              <a:rPr sz="2000" spc="14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090909"/>
                </a:solidFill>
                <a:latin typeface="Arial"/>
                <a:cs typeface="Arial"/>
              </a:rPr>
              <a:t>setter</a:t>
            </a:r>
            <a:r>
              <a:rPr sz="2000" spc="32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90909"/>
                </a:solidFill>
                <a:latin typeface="Arial"/>
                <a:cs typeface="Arial"/>
              </a:rPr>
              <a:t>for</a:t>
            </a:r>
            <a:r>
              <a:rPr sz="2000" spc="32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80808"/>
                </a:solidFill>
                <a:latin typeface="Arial"/>
                <a:cs typeface="Arial"/>
              </a:rPr>
              <a:t>Techn</a:t>
            </a:r>
            <a:r>
              <a:rPr sz="2000" dirty="0">
                <a:solidFill>
                  <a:srgbClr val="090909"/>
                </a:solidFill>
                <a:latin typeface="Arial"/>
                <a:cs typeface="Arial"/>
              </a:rPr>
              <a:t>ology</a:t>
            </a:r>
            <a:r>
              <a:rPr sz="2000" spc="9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090909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33300"/>
              </a:lnSpc>
            </a:pPr>
            <a:r>
              <a:rPr sz="2000" dirty="0">
                <a:solidFill>
                  <a:srgbClr val="090909"/>
                </a:solidFill>
                <a:latin typeface="Arial"/>
                <a:cs typeface="Arial"/>
              </a:rPr>
              <a:t>Lifestyle</a:t>
            </a:r>
            <a:r>
              <a:rPr sz="2000" spc="35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80808"/>
                </a:solidFill>
                <a:latin typeface="Arial"/>
                <a:cs typeface="Arial"/>
              </a:rPr>
              <a:t>now</a:t>
            </a:r>
            <a:r>
              <a:rPr sz="2000" spc="1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090909"/>
                </a:solidFill>
                <a:latin typeface="Arial"/>
                <a:cs typeface="Arial"/>
              </a:rPr>
              <a:t>extends</a:t>
            </a:r>
            <a:r>
              <a:rPr sz="2000" spc="38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090909"/>
                </a:solidFill>
                <a:latin typeface="Arial"/>
                <a:cs typeface="Arial"/>
              </a:rPr>
              <a:t>it's</a:t>
            </a:r>
            <a:r>
              <a:rPr sz="2000" spc="37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090909"/>
                </a:solidFill>
                <a:latin typeface="Arial"/>
                <a:cs typeface="Arial"/>
              </a:rPr>
              <a:t>licensing vertical</a:t>
            </a:r>
            <a:r>
              <a:rPr sz="2000" spc="28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2000" spc="25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090909"/>
                </a:solidFill>
                <a:latin typeface="Arial"/>
                <a:cs typeface="Arial"/>
              </a:rPr>
              <a:t>India</a:t>
            </a:r>
            <a:r>
              <a:rPr sz="2000" spc="13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2000" spc="2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080808"/>
                </a:solidFill>
                <a:latin typeface="Arial"/>
                <a:cs typeface="Arial"/>
              </a:rPr>
              <a:t>"</a:t>
            </a:r>
            <a:r>
              <a:rPr sz="2000" spc="70" dirty="0">
                <a:solidFill>
                  <a:srgbClr val="090909"/>
                </a:solidFill>
                <a:latin typeface="Arial"/>
                <a:cs typeface="Arial"/>
              </a:rPr>
              <a:t>Carrera</a:t>
            </a:r>
            <a:r>
              <a:rPr sz="2000" spc="29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080808"/>
                </a:solidFill>
                <a:latin typeface="Arial"/>
                <a:cs typeface="Arial"/>
              </a:rPr>
              <a:t>Salon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000" dirty="0">
                <a:solidFill>
                  <a:srgbClr val="090909"/>
                </a:solidFill>
                <a:latin typeface="Arial"/>
                <a:cs typeface="Arial"/>
              </a:rPr>
              <a:t>&amp;</a:t>
            </a:r>
            <a:r>
              <a:rPr sz="2000" spc="18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080808"/>
                </a:solidFill>
                <a:latin typeface="Arial"/>
                <a:cs typeface="Arial"/>
              </a:rPr>
              <a:t>Spa."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91742" y="1905000"/>
            <a:ext cx="22917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75" dirty="0">
                <a:latin typeface="Arial Black"/>
                <a:cs typeface="Arial Black"/>
              </a:rPr>
              <a:t>CARRERA</a:t>
            </a:r>
            <a:endParaRPr sz="32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"/>
            <a:ext cx="5257800" cy="6858000"/>
            <a:chOff x="0" y="1"/>
            <a:chExt cx="52578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1"/>
              <a:ext cx="5257800" cy="6858000"/>
            </a:xfrm>
            <a:custGeom>
              <a:avLst/>
              <a:gdLst/>
              <a:ahLst/>
              <a:cxnLst/>
              <a:rect l="l" t="t" r="r" b="b"/>
              <a:pathLst>
                <a:path w="5257800" h="6858000">
                  <a:moveTo>
                    <a:pt x="5257798" y="0"/>
                  </a:moveTo>
                  <a:lnTo>
                    <a:pt x="0" y="0"/>
                  </a:lnTo>
                  <a:lnTo>
                    <a:pt x="0" y="6857998"/>
                  </a:lnTo>
                  <a:lnTo>
                    <a:pt x="5257798" y="6857998"/>
                  </a:lnTo>
                  <a:lnTo>
                    <a:pt x="5257798" y="0"/>
                  </a:lnTo>
                  <a:close/>
                </a:path>
              </a:pathLst>
            </a:custGeom>
            <a:solidFill>
              <a:srgbClr val="1A1B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9113" y="457201"/>
              <a:ext cx="2332863" cy="57261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78176" y="457201"/>
              <a:ext cx="2351022" cy="576884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904614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5988685" cy="3298825"/>
            <a:chOff x="0" y="1"/>
            <a:chExt cx="5988685" cy="3298825"/>
          </a:xfrm>
        </p:grpSpPr>
        <p:sp>
          <p:nvSpPr>
            <p:cNvPr id="3" name="object 3"/>
            <p:cNvSpPr/>
            <p:nvPr/>
          </p:nvSpPr>
          <p:spPr>
            <a:xfrm>
              <a:off x="0" y="1"/>
              <a:ext cx="5988685" cy="3298825"/>
            </a:xfrm>
            <a:custGeom>
              <a:avLst/>
              <a:gdLst/>
              <a:ahLst/>
              <a:cxnLst/>
              <a:rect l="l" t="t" r="r" b="b"/>
              <a:pathLst>
                <a:path w="5988685" h="3298825">
                  <a:moveTo>
                    <a:pt x="5988513" y="0"/>
                  </a:moveTo>
                  <a:lnTo>
                    <a:pt x="0" y="0"/>
                  </a:lnTo>
                  <a:lnTo>
                    <a:pt x="0" y="3298681"/>
                  </a:lnTo>
                  <a:lnTo>
                    <a:pt x="5988513" y="3298681"/>
                  </a:lnTo>
                  <a:lnTo>
                    <a:pt x="5988513" y="0"/>
                  </a:lnTo>
                  <a:close/>
                </a:path>
              </a:pathLst>
            </a:custGeom>
            <a:solidFill>
              <a:srgbClr val="1A1B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59527" y="3188957"/>
              <a:ext cx="327660" cy="45720"/>
            </a:xfrm>
            <a:custGeom>
              <a:avLst/>
              <a:gdLst/>
              <a:ahLst/>
              <a:cxnLst/>
              <a:rect l="l" t="t" r="r" b="b"/>
              <a:pathLst>
                <a:path w="327660" h="45719">
                  <a:moveTo>
                    <a:pt x="50088" y="16459"/>
                  </a:moveTo>
                  <a:lnTo>
                    <a:pt x="48742" y="9080"/>
                  </a:lnTo>
                  <a:lnTo>
                    <a:pt x="44411" y="3962"/>
                  </a:lnTo>
                  <a:lnTo>
                    <a:pt x="37541" y="977"/>
                  </a:lnTo>
                  <a:lnTo>
                    <a:pt x="28562" y="0"/>
                  </a:lnTo>
                  <a:lnTo>
                    <a:pt x="16662" y="2044"/>
                  </a:lnTo>
                  <a:lnTo>
                    <a:pt x="7734" y="7569"/>
                  </a:lnTo>
                  <a:lnTo>
                    <a:pt x="2082" y="15697"/>
                  </a:lnTo>
                  <a:lnTo>
                    <a:pt x="0" y="25577"/>
                  </a:lnTo>
                  <a:lnTo>
                    <a:pt x="1981" y="35407"/>
                  </a:lnTo>
                  <a:lnTo>
                    <a:pt x="7277" y="41363"/>
                  </a:lnTo>
                  <a:lnTo>
                    <a:pt x="14185" y="44310"/>
                  </a:lnTo>
                  <a:lnTo>
                    <a:pt x="21043" y="45097"/>
                  </a:lnTo>
                  <a:lnTo>
                    <a:pt x="31242" y="44056"/>
                  </a:lnTo>
                  <a:lnTo>
                    <a:pt x="33261" y="32816"/>
                  </a:lnTo>
                  <a:lnTo>
                    <a:pt x="28829" y="35801"/>
                  </a:lnTo>
                  <a:lnTo>
                    <a:pt x="15405" y="35801"/>
                  </a:lnTo>
                  <a:lnTo>
                    <a:pt x="13500" y="31584"/>
                  </a:lnTo>
                  <a:lnTo>
                    <a:pt x="28168" y="9258"/>
                  </a:lnTo>
                  <a:lnTo>
                    <a:pt x="34544" y="9258"/>
                  </a:lnTo>
                  <a:lnTo>
                    <a:pt x="36893" y="12496"/>
                  </a:lnTo>
                  <a:lnTo>
                    <a:pt x="36220" y="16497"/>
                  </a:lnTo>
                  <a:lnTo>
                    <a:pt x="50088" y="16459"/>
                  </a:lnTo>
                  <a:close/>
                </a:path>
                <a:path w="327660" h="45719">
                  <a:moveTo>
                    <a:pt x="91338" y="45224"/>
                  </a:moveTo>
                  <a:lnTo>
                    <a:pt x="87439" y="1917"/>
                  </a:lnTo>
                  <a:lnTo>
                    <a:pt x="69888" y="1917"/>
                  </a:lnTo>
                  <a:lnTo>
                    <a:pt x="42519" y="45224"/>
                  </a:lnTo>
                  <a:lnTo>
                    <a:pt x="55854" y="45224"/>
                  </a:lnTo>
                  <a:lnTo>
                    <a:pt x="76758" y="12319"/>
                  </a:lnTo>
                  <a:lnTo>
                    <a:pt x="78257" y="28943"/>
                  </a:lnTo>
                  <a:lnTo>
                    <a:pt x="69316" y="28943"/>
                  </a:lnTo>
                  <a:lnTo>
                    <a:pt x="64185" y="37084"/>
                  </a:lnTo>
                  <a:lnTo>
                    <a:pt x="79019" y="37084"/>
                  </a:lnTo>
                  <a:lnTo>
                    <a:pt x="79730" y="45224"/>
                  </a:lnTo>
                  <a:lnTo>
                    <a:pt x="91338" y="45224"/>
                  </a:lnTo>
                  <a:close/>
                </a:path>
                <a:path w="327660" h="45719">
                  <a:moveTo>
                    <a:pt x="145199" y="13131"/>
                  </a:moveTo>
                  <a:lnTo>
                    <a:pt x="144221" y="7505"/>
                  </a:lnTo>
                  <a:lnTo>
                    <a:pt x="141046" y="4076"/>
                  </a:lnTo>
                  <a:lnTo>
                    <a:pt x="136144" y="2374"/>
                  </a:lnTo>
                  <a:lnTo>
                    <a:pt x="129959" y="1930"/>
                  </a:lnTo>
                  <a:lnTo>
                    <a:pt x="105994" y="1930"/>
                  </a:lnTo>
                  <a:lnTo>
                    <a:pt x="94170" y="45224"/>
                  </a:lnTo>
                  <a:lnTo>
                    <a:pt x="106921" y="45224"/>
                  </a:lnTo>
                  <a:lnTo>
                    <a:pt x="116357" y="10668"/>
                  </a:lnTo>
                  <a:lnTo>
                    <a:pt x="129070" y="10668"/>
                  </a:lnTo>
                  <a:lnTo>
                    <a:pt x="132537" y="11430"/>
                  </a:lnTo>
                  <a:lnTo>
                    <a:pt x="132219" y="19824"/>
                  </a:lnTo>
                  <a:lnTo>
                    <a:pt x="128104" y="21450"/>
                  </a:lnTo>
                  <a:lnTo>
                    <a:pt x="116763" y="21450"/>
                  </a:lnTo>
                  <a:lnTo>
                    <a:pt x="114554" y="29464"/>
                  </a:lnTo>
                  <a:lnTo>
                    <a:pt x="124244" y="29464"/>
                  </a:lnTo>
                  <a:lnTo>
                    <a:pt x="126022" y="31470"/>
                  </a:lnTo>
                  <a:lnTo>
                    <a:pt x="125755" y="38188"/>
                  </a:lnTo>
                  <a:lnTo>
                    <a:pt x="125298" y="40500"/>
                  </a:lnTo>
                  <a:lnTo>
                    <a:pt x="125183" y="43573"/>
                  </a:lnTo>
                  <a:lnTo>
                    <a:pt x="125539" y="45224"/>
                  </a:lnTo>
                  <a:lnTo>
                    <a:pt x="138341" y="45224"/>
                  </a:lnTo>
                  <a:lnTo>
                    <a:pt x="137629" y="43992"/>
                  </a:lnTo>
                  <a:lnTo>
                    <a:pt x="137845" y="38112"/>
                  </a:lnTo>
                  <a:lnTo>
                    <a:pt x="138150" y="35687"/>
                  </a:lnTo>
                  <a:lnTo>
                    <a:pt x="138417" y="28359"/>
                  </a:lnTo>
                  <a:lnTo>
                    <a:pt x="137185" y="26085"/>
                  </a:lnTo>
                  <a:lnTo>
                    <a:pt x="133540" y="25323"/>
                  </a:lnTo>
                  <a:lnTo>
                    <a:pt x="133540" y="25196"/>
                  </a:lnTo>
                  <a:lnTo>
                    <a:pt x="138582" y="23812"/>
                  </a:lnTo>
                  <a:lnTo>
                    <a:pt x="142163" y="21234"/>
                  </a:lnTo>
                  <a:lnTo>
                    <a:pt x="144348" y="17614"/>
                  </a:lnTo>
                  <a:lnTo>
                    <a:pt x="145199" y="13131"/>
                  </a:lnTo>
                  <a:close/>
                </a:path>
                <a:path w="327660" h="45719">
                  <a:moveTo>
                    <a:pt x="192913" y="13131"/>
                  </a:moveTo>
                  <a:lnTo>
                    <a:pt x="191922" y="7505"/>
                  </a:lnTo>
                  <a:lnTo>
                    <a:pt x="188760" y="4076"/>
                  </a:lnTo>
                  <a:lnTo>
                    <a:pt x="183845" y="2374"/>
                  </a:lnTo>
                  <a:lnTo>
                    <a:pt x="177660" y="1930"/>
                  </a:lnTo>
                  <a:lnTo>
                    <a:pt x="153746" y="1930"/>
                  </a:lnTo>
                  <a:lnTo>
                    <a:pt x="141884" y="45224"/>
                  </a:lnTo>
                  <a:lnTo>
                    <a:pt x="154635" y="45224"/>
                  </a:lnTo>
                  <a:lnTo>
                    <a:pt x="164071" y="10668"/>
                  </a:lnTo>
                  <a:lnTo>
                    <a:pt x="176784" y="10668"/>
                  </a:lnTo>
                  <a:lnTo>
                    <a:pt x="180238" y="11430"/>
                  </a:lnTo>
                  <a:lnTo>
                    <a:pt x="179920" y="19824"/>
                  </a:lnTo>
                  <a:lnTo>
                    <a:pt x="175844" y="21450"/>
                  </a:lnTo>
                  <a:lnTo>
                    <a:pt x="164465" y="21450"/>
                  </a:lnTo>
                  <a:lnTo>
                    <a:pt x="162306" y="29464"/>
                  </a:lnTo>
                  <a:lnTo>
                    <a:pt x="171958" y="29464"/>
                  </a:lnTo>
                  <a:lnTo>
                    <a:pt x="173723" y="31470"/>
                  </a:lnTo>
                  <a:lnTo>
                    <a:pt x="173456" y="38188"/>
                  </a:lnTo>
                  <a:lnTo>
                    <a:pt x="173024" y="40500"/>
                  </a:lnTo>
                  <a:lnTo>
                    <a:pt x="172885" y="43573"/>
                  </a:lnTo>
                  <a:lnTo>
                    <a:pt x="173240" y="45224"/>
                  </a:lnTo>
                  <a:lnTo>
                    <a:pt x="186042" y="45224"/>
                  </a:lnTo>
                  <a:lnTo>
                    <a:pt x="185331" y="43992"/>
                  </a:lnTo>
                  <a:lnTo>
                    <a:pt x="185559" y="38112"/>
                  </a:lnTo>
                  <a:lnTo>
                    <a:pt x="185864" y="35687"/>
                  </a:lnTo>
                  <a:lnTo>
                    <a:pt x="186182" y="28359"/>
                  </a:lnTo>
                  <a:lnTo>
                    <a:pt x="184886" y="26085"/>
                  </a:lnTo>
                  <a:lnTo>
                    <a:pt x="181292" y="25323"/>
                  </a:lnTo>
                  <a:lnTo>
                    <a:pt x="181292" y="25196"/>
                  </a:lnTo>
                  <a:lnTo>
                    <a:pt x="186321" y="23812"/>
                  </a:lnTo>
                  <a:lnTo>
                    <a:pt x="189890" y="21234"/>
                  </a:lnTo>
                  <a:lnTo>
                    <a:pt x="192062" y="17614"/>
                  </a:lnTo>
                  <a:lnTo>
                    <a:pt x="192913" y="13131"/>
                  </a:lnTo>
                  <a:close/>
                </a:path>
                <a:path w="327660" h="45719">
                  <a:moveTo>
                    <a:pt x="240080" y="1930"/>
                  </a:moveTo>
                  <a:lnTo>
                    <a:pt x="200964" y="1930"/>
                  </a:lnTo>
                  <a:lnTo>
                    <a:pt x="189141" y="45224"/>
                  </a:lnTo>
                  <a:lnTo>
                    <a:pt x="228384" y="45224"/>
                  </a:lnTo>
                  <a:lnTo>
                    <a:pt x="230822" y="36106"/>
                  </a:lnTo>
                  <a:lnTo>
                    <a:pt x="204292" y="36106"/>
                  </a:lnTo>
                  <a:lnTo>
                    <a:pt x="206717" y="27241"/>
                  </a:lnTo>
                  <a:lnTo>
                    <a:pt x="229095" y="27241"/>
                  </a:lnTo>
                  <a:lnTo>
                    <a:pt x="231228" y="19278"/>
                  </a:lnTo>
                  <a:lnTo>
                    <a:pt x="209029" y="19278"/>
                  </a:lnTo>
                  <a:lnTo>
                    <a:pt x="211289" y="10528"/>
                  </a:lnTo>
                  <a:lnTo>
                    <a:pt x="237782" y="10528"/>
                  </a:lnTo>
                  <a:lnTo>
                    <a:pt x="240080" y="1930"/>
                  </a:lnTo>
                  <a:close/>
                </a:path>
                <a:path w="327660" h="45719">
                  <a:moveTo>
                    <a:pt x="283756" y="13131"/>
                  </a:moveTo>
                  <a:lnTo>
                    <a:pt x="282778" y="7505"/>
                  </a:lnTo>
                  <a:lnTo>
                    <a:pt x="279603" y="4076"/>
                  </a:lnTo>
                  <a:lnTo>
                    <a:pt x="274701" y="2374"/>
                  </a:lnTo>
                  <a:lnTo>
                    <a:pt x="268516" y="1930"/>
                  </a:lnTo>
                  <a:lnTo>
                    <a:pt x="244563" y="1930"/>
                  </a:lnTo>
                  <a:lnTo>
                    <a:pt x="232727" y="45224"/>
                  </a:lnTo>
                  <a:lnTo>
                    <a:pt x="245440" y="45224"/>
                  </a:lnTo>
                  <a:lnTo>
                    <a:pt x="254876" y="10668"/>
                  </a:lnTo>
                  <a:lnTo>
                    <a:pt x="267639" y="10668"/>
                  </a:lnTo>
                  <a:lnTo>
                    <a:pt x="271094" y="11430"/>
                  </a:lnTo>
                  <a:lnTo>
                    <a:pt x="270738" y="19824"/>
                  </a:lnTo>
                  <a:lnTo>
                    <a:pt x="266661" y="21450"/>
                  </a:lnTo>
                  <a:lnTo>
                    <a:pt x="255320" y="21450"/>
                  </a:lnTo>
                  <a:lnTo>
                    <a:pt x="253111" y="29464"/>
                  </a:lnTo>
                  <a:lnTo>
                    <a:pt x="262763" y="29464"/>
                  </a:lnTo>
                  <a:lnTo>
                    <a:pt x="264541" y="31470"/>
                  </a:lnTo>
                  <a:lnTo>
                    <a:pt x="264274" y="38188"/>
                  </a:lnTo>
                  <a:lnTo>
                    <a:pt x="263829" y="40500"/>
                  </a:lnTo>
                  <a:lnTo>
                    <a:pt x="263740" y="43573"/>
                  </a:lnTo>
                  <a:lnTo>
                    <a:pt x="264045" y="45224"/>
                  </a:lnTo>
                  <a:lnTo>
                    <a:pt x="276847" y="45224"/>
                  </a:lnTo>
                  <a:lnTo>
                    <a:pt x="276136" y="43992"/>
                  </a:lnTo>
                  <a:lnTo>
                    <a:pt x="276669" y="35687"/>
                  </a:lnTo>
                  <a:lnTo>
                    <a:pt x="276974" y="28359"/>
                  </a:lnTo>
                  <a:lnTo>
                    <a:pt x="275704" y="26085"/>
                  </a:lnTo>
                  <a:lnTo>
                    <a:pt x="272110" y="25323"/>
                  </a:lnTo>
                  <a:lnTo>
                    <a:pt x="272110" y="25196"/>
                  </a:lnTo>
                  <a:lnTo>
                    <a:pt x="277139" y="23812"/>
                  </a:lnTo>
                  <a:lnTo>
                    <a:pt x="280720" y="21234"/>
                  </a:lnTo>
                  <a:lnTo>
                    <a:pt x="282905" y="17614"/>
                  </a:lnTo>
                  <a:lnTo>
                    <a:pt x="283756" y="13131"/>
                  </a:lnTo>
                  <a:close/>
                </a:path>
                <a:path w="327660" h="45719">
                  <a:moveTo>
                    <a:pt x="327660" y="45224"/>
                  </a:moveTo>
                  <a:lnTo>
                    <a:pt x="323761" y="1917"/>
                  </a:lnTo>
                  <a:lnTo>
                    <a:pt x="306222" y="1917"/>
                  </a:lnTo>
                  <a:lnTo>
                    <a:pt x="278841" y="45224"/>
                  </a:lnTo>
                  <a:lnTo>
                    <a:pt x="292176" y="45224"/>
                  </a:lnTo>
                  <a:lnTo>
                    <a:pt x="313042" y="12319"/>
                  </a:lnTo>
                  <a:lnTo>
                    <a:pt x="314591" y="28943"/>
                  </a:lnTo>
                  <a:lnTo>
                    <a:pt x="305638" y="28943"/>
                  </a:lnTo>
                  <a:lnTo>
                    <a:pt x="300507" y="37084"/>
                  </a:lnTo>
                  <a:lnTo>
                    <a:pt x="315341" y="37084"/>
                  </a:lnTo>
                  <a:lnTo>
                    <a:pt x="316001" y="45224"/>
                  </a:lnTo>
                  <a:lnTo>
                    <a:pt x="327660" y="45224"/>
                  </a:lnTo>
                  <a:close/>
                </a:path>
              </a:pathLst>
            </a:custGeom>
            <a:solidFill>
              <a:srgbClr val="2425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41594" y="3025502"/>
              <a:ext cx="1160780" cy="0"/>
            </a:xfrm>
            <a:custGeom>
              <a:avLst/>
              <a:gdLst/>
              <a:ahLst/>
              <a:cxnLst/>
              <a:rect l="l" t="t" r="r" b="b"/>
              <a:pathLst>
                <a:path w="1160779">
                  <a:moveTo>
                    <a:pt x="1160275" y="0"/>
                  </a:moveTo>
                  <a:lnTo>
                    <a:pt x="0" y="0"/>
                  </a:lnTo>
                </a:path>
              </a:pathLst>
            </a:custGeom>
            <a:ln w="25907">
              <a:solidFill>
                <a:srgbClr val="1A1B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44091" y="3146209"/>
              <a:ext cx="770255" cy="0"/>
            </a:xfrm>
            <a:custGeom>
              <a:avLst/>
              <a:gdLst/>
              <a:ahLst/>
              <a:cxnLst/>
              <a:rect l="l" t="t" r="r" b="b"/>
              <a:pathLst>
                <a:path w="770254">
                  <a:moveTo>
                    <a:pt x="0" y="0"/>
                  </a:moveTo>
                  <a:lnTo>
                    <a:pt x="769938" y="0"/>
                  </a:lnTo>
                </a:path>
              </a:pathLst>
            </a:custGeom>
            <a:ln w="6095">
              <a:solidFill>
                <a:srgbClr val="1A1B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4924" y="3045929"/>
              <a:ext cx="704248" cy="889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894" y="1"/>
              <a:ext cx="4836721" cy="329867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pc="-10" dirty="0"/>
              <a:t>Offerings</a:t>
            </a:r>
          </a:p>
          <a:p>
            <a:pPr marL="12700" marR="5080">
              <a:lnSpc>
                <a:spcPct val="99400"/>
              </a:lnSpc>
              <a:spcBef>
                <a:spcPts val="560"/>
              </a:spcBef>
            </a:pPr>
            <a:r>
              <a:rPr sz="2200" i="0" dirty="0">
                <a:latin typeface="Calibri"/>
                <a:cs typeface="Calibri"/>
              </a:rPr>
              <a:t>Our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menu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is</a:t>
            </a:r>
            <a:r>
              <a:rPr sz="2200" i="0" spc="49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impeccably curated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spc="-25" dirty="0">
                <a:latin typeface="Calibri"/>
                <a:cs typeface="Calibri"/>
              </a:rPr>
              <a:t>to </a:t>
            </a:r>
            <a:r>
              <a:rPr sz="2200" i="0" dirty="0">
                <a:latin typeface="Calibri"/>
                <a:cs typeface="Calibri"/>
              </a:rPr>
              <a:t>suit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to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many.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Concern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spc="-10" dirty="0">
                <a:latin typeface="Calibri"/>
                <a:cs typeface="Calibri"/>
              </a:rPr>
              <a:t>based, </a:t>
            </a:r>
            <a:r>
              <a:rPr sz="2200" i="0" dirty="0">
                <a:latin typeface="Calibri"/>
                <a:cs typeface="Calibri"/>
              </a:rPr>
              <a:t>Product</a:t>
            </a:r>
            <a:r>
              <a:rPr sz="2200" i="0" spc="-1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based,</a:t>
            </a:r>
            <a:r>
              <a:rPr sz="2200" i="0" spc="-1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Performance</a:t>
            </a:r>
            <a:r>
              <a:rPr sz="2200" i="0" spc="-10" dirty="0">
                <a:latin typeface="Calibri"/>
                <a:cs typeface="Calibri"/>
              </a:rPr>
              <a:t> based </a:t>
            </a:r>
            <a:r>
              <a:rPr sz="2200" i="0" dirty="0">
                <a:latin typeface="Calibri"/>
                <a:cs typeface="Calibri"/>
              </a:rPr>
              <a:t>are</a:t>
            </a:r>
            <a:r>
              <a:rPr sz="2200" i="0" spc="-2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few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parameters</a:t>
            </a:r>
            <a:r>
              <a:rPr sz="2200" i="0" spc="-1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we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spc="-20" dirty="0">
                <a:latin typeface="Calibri"/>
                <a:cs typeface="Calibri"/>
              </a:rPr>
              <a:t>have </a:t>
            </a:r>
            <a:r>
              <a:rPr sz="2200" i="0" spc="-10" dirty="0">
                <a:latin typeface="Calibri"/>
                <a:cs typeface="Calibri"/>
              </a:rPr>
              <a:t>considered.</a:t>
            </a:r>
            <a:endParaRPr sz="2200" dirty="0">
              <a:latin typeface="Calibri"/>
              <a:cs typeface="Calibri"/>
            </a:endParaRPr>
          </a:p>
          <a:p>
            <a:pPr marL="12700" marR="56515" algn="just">
              <a:lnSpc>
                <a:spcPct val="99700"/>
              </a:lnSpc>
              <a:spcBef>
                <a:spcPts val="70"/>
              </a:spcBef>
            </a:pPr>
            <a:r>
              <a:rPr sz="2200" i="0" dirty="0">
                <a:latin typeface="Calibri"/>
                <a:cs typeface="Calibri"/>
              </a:rPr>
              <a:t>Our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menu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focuses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on </a:t>
            </a:r>
            <a:r>
              <a:rPr sz="2200" i="0" spc="-10" dirty="0">
                <a:latin typeface="Calibri"/>
                <a:cs typeface="Calibri"/>
              </a:rPr>
              <a:t>gentlemen's, </a:t>
            </a:r>
            <a:r>
              <a:rPr sz="2200" i="0" dirty="0">
                <a:latin typeface="Calibri"/>
                <a:cs typeface="Calibri"/>
              </a:rPr>
              <a:t>kids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and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ladies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categories</a:t>
            </a:r>
            <a:r>
              <a:rPr sz="2200" i="0" spc="-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with </a:t>
            </a:r>
            <a:r>
              <a:rPr sz="2200" i="0" spc="-25" dirty="0">
                <a:latin typeface="Calibri"/>
                <a:cs typeface="Calibri"/>
              </a:rPr>
              <a:t>due </a:t>
            </a:r>
            <a:r>
              <a:rPr sz="2200" i="0" dirty="0">
                <a:latin typeface="Calibri"/>
                <a:cs typeface="Calibri"/>
              </a:rPr>
              <a:t>focus</a:t>
            </a:r>
            <a:r>
              <a:rPr sz="2200" i="0" spc="-30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on</a:t>
            </a:r>
            <a:r>
              <a:rPr sz="2200" i="0" spc="-25" dirty="0">
                <a:latin typeface="Calibri"/>
                <a:cs typeface="Calibri"/>
              </a:rPr>
              <a:t> </a:t>
            </a:r>
            <a:r>
              <a:rPr sz="2200" i="0" dirty="0" err="1">
                <a:latin typeface="Calibri"/>
                <a:cs typeface="Calibri"/>
              </a:rPr>
              <a:t>deligh</a:t>
            </a:r>
            <a:r>
              <a:rPr lang="en-US" sz="2200" i="0" dirty="0" err="1">
                <a:latin typeface="Calibri"/>
                <a:cs typeface="Calibri"/>
              </a:rPr>
              <a:t>ful</a:t>
            </a:r>
            <a:r>
              <a:rPr sz="2200" i="0" spc="-25" dirty="0">
                <a:latin typeface="Calibri"/>
                <a:cs typeface="Calibri"/>
              </a:rPr>
              <a:t> </a:t>
            </a:r>
            <a:r>
              <a:rPr sz="2200" i="0" dirty="0">
                <a:latin typeface="Calibri"/>
                <a:cs typeface="Calibri"/>
              </a:rPr>
              <a:t>experience</a:t>
            </a:r>
            <a:r>
              <a:rPr sz="2200" i="0" spc="-25" dirty="0">
                <a:latin typeface="Calibri"/>
                <a:cs typeface="Calibri"/>
              </a:rPr>
              <a:t> </a:t>
            </a:r>
            <a:r>
              <a:rPr sz="2200" i="0" spc="-20" dirty="0">
                <a:latin typeface="Calibri"/>
                <a:cs typeface="Calibri"/>
              </a:rPr>
              <a:t>with </a:t>
            </a:r>
            <a:r>
              <a:rPr sz="2200" i="0" dirty="0">
                <a:latin typeface="Calibri"/>
                <a:cs typeface="Calibri"/>
              </a:rPr>
              <a:t>customized</a:t>
            </a:r>
            <a:r>
              <a:rPr sz="2200" i="0" spc="-10" dirty="0">
                <a:latin typeface="Calibri"/>
                <a:cs typeface="Calibri"/>
              </a:rPr>
              <a:t> packages.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251795" y="300136"/>
            <a:ext cx="87503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br>
              <a:rPr lang="en-US" sz="2800" b="0" spc="-20" dirty="0">
                <a:latin typeface="Arial"/>
                <a:cs typeface="Arial"/>
              </a:rPr>
            </a:br>
            <a:r>
              <a:rPr sz="2800" b="0" spc="-20" dirty="0">
                <a:latin typeface="Arial"/>
                <a:cs typeface="Arial"/>
              </a:rPr>
              <a:t>HAIR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65431" y="1524000"/>
            <a:ext cx="1053465" cy="2026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0" dirty="0">
                <a:latin typeface="Arial"/>
                <a:cs typeface="Arial"/>
              </a:rPr>
              <a:t>SKIN</a:t>
            </a:r>
            <a:endParaRPr sz="2800" dirty="0">
              <a:latin typeface="Arial"/>
              <a:cs typeface="Arial"/>
            </a:endParaRPr>
          </a:p>
          <a:p>
            <a:pPr marL="12700" marR="5080">
              <a:lnSpc>
                <a:spcPct val="199400"/>
              </a:lnSpc>
            </a:pPr>
            <a:r>
              <a:rPr sz="2800" spc="-20" dirty="0">
                <a:latin typeface="Arial"/>
                <a:cs typeface="Arial"/>
              </a:rPr>
              <a:t>FACE </a:t>
            </a:r>
            <a:r>
              <a:rPr sz="2800" spc="-10" dirty="0">
                <a:latin typeface="Arial"/>
                <a:cs typeface="Arial"/>
              </a:rPr>
              <a:t>NAILS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55558" y="4537804"/>
            <a:ext cx="327471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800" dirty="0">
                <a:latin typeface="Arial"/>
                <a:cs typeface="Arial"/>
              </a:rPr>
              <a:t>BESPOKE</a:t>
            </a:r>
            <a:r>
              <a:rPr lang="en-IN" sz="2800" spc="-5" dirty="0">
                <a:latin typeface="Arial"/>
                <a:cs typeface="Arial"/>
              </a:rPr>
              <a:t> </a:t>
            </a:r>
            <a:r>
              <a:rPr lang="en-IN" sz="2800" spc="-10" dirty="0">
                <a:latin typeface="Arial"/>
                <a:cs typeface="Arial"/>
              </a:rPr>
              <a:t>LUXURY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385AA9-03DC-443B-A9D8-53DF37380356}"/>
              </a:ext>
            </a:extLst>
          </p:cNvPr>
          <p:cNvSpPr txBox="1"/>
          <p:nvPr/>
        </p:nvSpPr>
        <p:spPr>
          <a:xfrm>
            <a:off x="6188288" y="3723223"/>
            <a:ext cx="342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800" spc="-10" dirty="0">
                <a:latin typeface="Arial"/>
                <a:cs typeface="Arial"/>
              </a:rPr>
              <a:t>BRIDAL SERVICES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593" y="164351"/>
            <a:ext cx="832358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i="1" spc="-20" dirty="0">
                <a:latin typeface="Arial Black"/>
                <a:cs typeface="Arial Black"/>
              </a:rPr>
              <a:t>Luxury</a:t>
            </a:r>
            <a:r>
              <a:rPr b="0" i="1" spc="-220" dirty="0">
                <a:latin typeface="Arial Black"/>
                <a:cs typeface="Arial Black"/>
              </a:rPr>
              <a:t> </a:t>
            </a:r>
            <a:r>
              <a:rPr b="0" i="1" spc="-35" dirty="0">
                <a:latin typeface="Arial Black"/>
                <a:cs typeface="Arial Black"/>
              </a:rPr>
              <a:t>Services</a:t>
            </a:r>
            <a:r>
              <a:rPr b="0" i="1" spc="-204" dirty="0">
                <a:latin typeface="Arial Black"/>
                <a:cs typeface="Arial Black"/>
              </a:rPr>
              <a:t> </a:t>
            </a:r>
            <a:r>
              <a:rPr b="0" i="1" spc="-20" dirty="0">
                <a:latin typeface="Arial Black"/>
                <a:cs typeface="Arial Black"/>
              </a:rPr>
              <a:t>and</a:t>
            </a:r>
            <a:r>
              <a:rPr b="0" i="1" spc="-200" dirty="0">
                <a:latin typeface="Arial Black"/>
                <a:cs typeface="Arial Black"/>
              </a:rPr>
              <a:t> </a:t>
            </a:r>
            <a:r>
              <a:rPr b="0" i="1" spc="-90" dirty="0">
                <a:latin typeface="Arial Black"/>
                <a:cs typeface="Arial Black"/>
              </a:rPr>
              <a:t>Bespoke</a:t>
            </a:r>
            <a:r>
              <a:rPr b="0" i="1" spc="-185" dirty="0">
                <a:latin typeface="Arial Black"/>
                <a:cs typeface="Arial Black"/>
              </a:rPr>
              <a:t> </a:t>
            </a:r>
            <a:r>
              <a:rPr b="0" i="1" spc="-10" dirty="0">
                <a:latin typeface="Arial Black"/>
                <a:cs typeface="Arial Black"/>
              </a:rPr>
              <a:t>Beauty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2173" y="1132185"/>
            <a:ext cx="8667750" cy="504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7078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Arial"/>
                <a:cs typeface="Arial"/>
              </a:rPr>
              <a:t>DEDICTAED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LUXURY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LOUNGE</a:t>
            </a:r>
            <a:endParaRPr sz="2000">
              <a:latin typeface="Arial"/>
              <a:cs typeface="Arial"/>
            </a:endParaRPr>
          </a:p>
          <a:p>
            <a:pPr marL="4970780" marR="1134110">
              <a:lnSpc>
                <a:spcPct val="200000"/>
              </a:lnSpc>
            </a:pPr>
            <a:r>
              <a:rPr sz="2000" dirty="0">
                <a:latin typeface="Arial"/>
                <a:cs typeface="Arial"/>
              </a:rPr>
              <a:t>BESPOKE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DELIGHTS </a:t>
            </a:r>
            <a:r>
              <a:rPr sz="2000" dirty="0">
                <a:latin typeface="Arial"/>
                <a:cs typeface="Arial"/>
              </a:rPr>
              <a:t>CAFÉ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SERVICES </a:t>
            </a:r>
            <a:r>
              <a:rPr sz="2000" spc="-20" dirty="0">
                <a:latin typeface="Arial"/>
                <a:cs typeface="Arial"/>
              </a:rPr>
              <a:t>VALLET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 marL="12700" marR="4745355">
              <a:lnSpc>
                <a:spcPts val="2600"/>
              </a:lnSpc>
              <a:spcBef>
                <a:spcPts val="1864"/>
              </a:spcBef>
            </a:pPr>
            <a:r>
              <a:rPr sz="2200" dirty="0">
                <a:latin typeface="Calibri"/>
                <a:cs typeface="Calibri"/>
              </a:rPr>
              <a:t>Since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believe 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pampering </a:t>
            </a:r>
            <a:r>
              <a:rPr sz="2200" spc="-25" dirty="0">
                <a:latin typeface="Calibri"/>
                <a:cs typeface="Calibri"/>
              </a:rPr>
              <a:t>our </a:t>
            </a:r>
            <a:r>
              <a:rPr sz="2200" dirty="0">
                <a:latin typeface="Calibri"/>
                <a:cs typeface="Calibri"/>
              </a:rPr>
              <a:t>client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 want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 go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above </a:t>
            </a:r>
            <a:r>
              <a:rPr sz="2200" spc="-25" dirty="0">
                <a:latin typeface="Calibri"/>
                <a:cs typeface="Calibri"/>
              </a:rPr>
              <a:t>and </a:t>
            </a:r>
            <a:r>
              <a:rPr sz="2200" dirty="0">
                <a:latin typeface="Calibri"/>
                <a:cs typeface="Calibri"/>
              </a:rPr>
              <a:t>beyond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 </a:t>
            </a:r>
            <a:r>
              <a:rPr sz="2200" spc="65" dirty="0">
                <a:latin typeface="Calibri"/>
                <a:cs typeface="Calibri"/>
              </a:rPr>
              <a:t>tradiIonal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oﬀerings.</a:t>
            </a:r>
            <a:endParaRPr sz="2200">
              <a:latin typeface="Calibri"/>
              <a:cs typeface="Calibri"/>
            </a:endParaRPr>
          </a:p>
          <a:p>
            <a:pPr marL="12700" marR="4556125">
              <a:lnSpc>
                <a:spcPts val="2600"/>
              </a:lnSpc>
              <a:spcBef>
                <a:spcPts val="100"/>
              </a:spcBef>
            </a:pPr>
            <a:r>
              <a:rPr sz="2200" dirty="0">
                <a:latin typeface="Calibri"/>
                <a:cs typeface="Calibri"/>
              </a:rPr>
              <a:t>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well lit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place with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 chic </a:t>
            </a:r>
            <a:r>
              <a:rPr sz="2200" spc="-10" dirty="0">
                <a:latin typeface="Calibri"/>
                <a:cs typeface="Calibri"/>
              </a:rPr>
              <a:t>ambience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comfortable </a:t>
            </a:r>
            <a:r>
              <a:rPr sz="2200" spc="130" dirty="0">
                <a:latin typeface="Calibri"/>
                <a:cs typeface="Calibri"/>
              </a:rPr>
              <a:t>siYngs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make </a:t>
            </a:r>
            <a:r>
              <a:rPr sz="2200" spc="-25" dirty="0">
                <a:latin typeface="Calibri"/>
                <a:cs typeface="Calibri"/>
              </a:rPr>
              <a:t>the</a:t>
            </a:r>
            <a:endParaRPr sz="2200">
              <a:latin typeface="Calibri"/>
              <a:cs typeface="Calibri"/>
            </a:endParaRPr>
          </a:p>
          <a:p>
            <a:pPr marL="12700" marR="4653915">
              <a:lnSpc>
                <a:spcPts val="2600"/>
              </a:lnSpc>
              <a:spcBef>
                <a:spcPts val="100"/>
              </a:spcBef>
            </a:pPr>
            <a:r>
              <a:rPr sz="2200" dirty="0">
                <a:latin typeface="Calibri"/>
                <a:cs typeface="Calibri"/>
              </a:rPr>
              <a:t>salon a </a:t>
            </a:r>
            <a:r>
              <a:rPr sz="2200" spc="70" dirty="0">
                <a:latin typeface="Calibri"/>
                <a:cs typeface="Calibri"/>
              </a:rPr>
              <a:t>beZer</a:t>
            </a:r>
            <a:r>
              <a:rPr sz="2200" dirty="0">
                <a:latin typeface="Calibri"/>
                <a:cs typeface="Calibri"/>
              </a:rPr>
              <a:t> place to spend </a:t>
            </a:r>
            <a:r>
              <a:rPr sz="2200" spc="-10" dirty="0">
                <a:latin typeface="Calibri"/>
                <a:cs typeface="Calibri"/>
              </a:rPr>
              <a:t>hours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busy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life.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" y="787401"/>
            <a:ext cx="5104113" cy="28701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467" y="292824"/>
            <a:ext cx="4962397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829"/>
              </a:lnSpc>
              <a:spcBef>
                <a:spcPts val="100"/>
              </a:spcBef>
            </a:pPr>
            <a:r>
              <a:rPr sz="2800" b="0" i="1" spc="-20" dirty="0">
                <a:latin typeface="Arial Black"/>
              </a:rPr>
              <a:t>SUPPORT FROM </a:t>
            </a:r>
          </a:p>
          <a:p>
            <a:pPr marL="12700">
              <a:lnSpc>
                <a:spcPts val="3829"/>
              </a:lnSpc>
              <a:tabLst>
                <a:tab pos="921385" algn="l"/>
              </a:tabLst>
            </a:pPr>
            <a:r>
              <a:rPr sz="2800" b="0" i="1" spc="-20" dirty="0">
                <a:latin typeface="Arial Black"/>
              </a:rPr>
              <a:t>THE</a:t>
            </a:r>
            <a:r>
              <a:rPr lang="en-US" sz="2800" b="0" i="1" spc="-20" dirty="0">
                <a:latin typeface="Arial Black"/>
              </a:rPr>
              <a:t> </a:t>
            </a:r>
            <a:r>
              <a:rPr sz="2800" b="0" i="1" spc="-20" dirty="0">
                <a:latin typeface="Arial Black"/>
              </a:rPr>
              <a:t>FRANCHISOR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97" y="1942253"/>
            <a:ext cx="62736" cy="7721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7" y="2286000"/>
            <a:ext cx="62736" cy="7721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7" y="2974295"/>
            <a:ext cx="62737" cy="7019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7" y="3200400"/>
            <a:ext cx="62736" cy="772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197" y="3733800"/>
            <a:ext cx="62736" cy="77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7" y="4038600"/>
            <a:ext cx="62736" cy="772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197" y="4343400"/>
            <a:ext cx="62736" cy="7721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34914" y="1724619"/>
            <a:ext cx="3863975" cy="3399154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Loc</a:t>
            </a:r>
            <a:r>
              <a:rPr sz="1400" dirty="0">
                <a:solidFill>
                  <a:srgbClr val="080808"/>
                </a:solidFill>
                <a:latin typeface="Arial"/>
                <a:cs typeface="Arial"/>
              </a:rPr>
              <a:t>ati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on</a:t>
            </a:r>
            <a:r>
              <a:rPr sz="1400" spc="29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Selection</a:t>
            </a:r>
            <a:endParaRPr sz="1400">
              <a:latin typeface="Arial"/>
              <a:cs typeface="Arial"/>
            </a:endParaRPr>
          </a:p>
          <a:p>
            <a:pPr marL="12700" marR="1737995">
              <a:lnSpc>
                <a:spcPct val="145300"/>
              </a:lnSpc>
              <a:spcBef>
                <a:spcPts val="120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Joint</a:t>
            </a:r>
            <a:r>
              <a:rPr sz="1400" spc="39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Recruitment</a:t>
            </a:r>
            <a:r>
              <a:rPr sz="1400" spc="43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&amp;</a:t>
            </a:r>
            <a:r>
              <a:rPr sz="1400" spc="14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Staff Training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Salon</a:t>
            </a:r>
            <a:r>
              <a:rPr sz="1400" spc="15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Layout</a:t>
            </a:r>
            <a:r>
              <a:rPr sz="1400" spc="16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wi</a:t>
            </a:r>
            <a:r>
              <a:rPr sz="1400" dirty="0">
                <a:solidFill>
                  <a:srgbClr val="080808"/>
                </a:solidFill>
                <a:latin typeface="Arial"/>
                <a:cs typeface="Arial"/>
              </a:rPr>
              <a:t>th</a:t>
            </a:r>
            <a:r>
              <a:rPr sz="1400" spc="2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Turnkey</a:t>
            </a:r>
            <a:r>
              <a:rPr sz="1400" spc="2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40" dirty="0">
                <a:solidFill>
                  <a:srgbClr val="090909"/>
                </a:solidFill>
                <a:latin typeface="Arial"/>
                <a:cs typeface="Arial"/>
              </a:rPr>
              <a:t>project</a:t>
            </a:r>
            <a:endParaRPr sz="1400">
              <a:latin typeface="Arial"/>
              <a:cs typeface="Arial"/>
            </a:endParaRPr>
          </a:p>
          <a:p>
            <a:pPr marL="12700" marR="489584">
              <a:lnSpc>
                <a:spcPct val="100000"/>
              </a:lnSpc>
              <a:spcBef>
                <a:spcPts val="500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Joint</a:t>
            </a:r>
            <a:r>
              <a:rPr sz="1400" spc="26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Planning</a:t>
            </a:r>
            <a:r>
              <a:rPr sz="1400" spc="21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for</a:t>
            </a:r>
            <a:r>
              <a:rPr sz="1400" spc="25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105" dirty="0">
                <a:solidFill>
                  <a:srgbClr val="080808"/>
                </a:solidFill>
                <a:latin typeface="Arial"/>
                <a:cs typeface="Arial"/>
              </a:rPr>
              <a:t>pre-</a:t>
            </a:r>
            <a:r>
              <a:rPr sz="1400" spc="65" dirty="0">
                <a:solidFill>
                  <a:srgbClr val="080808"/>
                </a:solidFill>
                <a:latin typeface="Arial"/>
                <a:cs typeface="Arial"/>
              </a:rPr>
              <a:t>launch</a:t>
            </a:r>
            <a:r>
              <a:rPr sz="1400" spc="125" dirty="0">
                <a:solidFill>
                  <a:srgbClr val="080808"/>
                </a:solidFill>
                <a:latin typeface="Arial"/>
                <a:cs typeface="Arial"/>
              </a:rPr>
              <a:t> 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&amp;</a:t>
            </a:r>
            <a:r>
              <a:rPr sz="1400" spc="13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090909"/>
                </a:solidFill>
                <a:latin typeface="Arial"/>
                <a:cs typeface="Arial"/>
              </a:rPr>
              <a:t>launch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activities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2380"/>
              </a:lnSpc>
              <a:spcBef>
                <a:spcPts val="35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Authorised</a:t>
            </a:r>
            <a:r>
              <a:rPr sz="1400" spc="409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Vendor</a:t>
            </a:r>
            <a:r>
              <a:rPr sz="1400" spc="21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80808"/>
                </a:solidFill>
                <a:latin typeface="Arial"/>
                <a:cs typeface="Arial"/>
              </a:rPr>
              <a:t>tie</a:t>
            </a:r>
            <a:r>
              <a:rPr sz="1400" spc="2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80808"/>
                </a:solidFill>
                <a:latin typeface="Arial"/>
                <a:cs typeface="Arial"/>
              </a:rPr>
              <a:t>up</a:t>
            </a:r>
            <a:r>
              <a:rPr sz="1400" spc="2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for</a:t>
            </a:r>
            <a:r>
              <a:rPr sz="1400" spc="38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Product</a:t>
            </a:r>
            <a:r>
              <a:rPr sz="1400" spc="29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40" dirty="0">
                <a:solidFill>
                  <a:srgbClr val="090909"/>
                </a:solidFill>
                <a:latin typeface="Arial"/>
                <a:cs typeface="Arial"/>
              </a:rPr>
              <a:t>supply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Brand</a:t>
            </a:r>
            <a:r>
              <a:rPr sz="1400" spc="114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Artwork</a:t>
            </a:r>
            <a:r>
              <a:rPr sz="1400" spc="33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provision</a:t>
            </a:r>
            <a:r>
              <a:rPr sz="1400" spc="32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&amp;</a:t>
            </a:r>
            <a:r>
              <a:rPr sz="1400" spc="8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Inputs</a:t>
            </a:r>
            <a:r>
              <a:rPr sz="1400" spc="27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in</a:t>
            </a:r>
            <a:r>
              <a:rPr sz="1400" spc="24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Marketing</a:t>
            </a:r>
            <a:endParaRPr sz="1400">
              <a:latin typeface="Arial"/>
              <a:cs typeface="Arial"/>
            </a:endParaRPr>
          </a:p>
          <a:p>
            <a:pPr marL="12700" marR="253365">
              <a:lnSpc>
                <a:spcPts val="2500"/>
              </a:lnSpc>
              <a:spcBef>
                <a:spcPts val="25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Professional</a:t>
            </a:r>
            <a:r>
              <a:rPr sz="1400" spc="26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Salon</a:t>
            </a:r>
            <a:r>
              <a:rPr sz="1400" spc="25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80808"/>
                </a:solidFill>
                <a:latin typeface="Arial"/>
                <a:cs typeface="Arial"/>
              </a:rPr>
              <a:t>Wellness</a:t>
            </a:r>
            <a:r>
              <a:rPr sz="1400" spc="2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400" spc="100" dirty="0">
                <a:solidFill>
                  <a:srgbClr val="080808"/>
                </a:solidFill>
                <a:latin typeface="Arial"/>
                <a:cs typeface="Arial"/>
              </a:rPr>
              <a:t>management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training</a:t>
            </a:r>
            <a:r>
              <a:rPr sz="1400" spc="24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to</a:t>
            </a:r>
            <a:r>
              <a:rPr sz="1400" spc="400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the</a:t>
            </a:r>
            <a:r>
              <a:rPr sz="1400" spc="23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Franchisee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400" dirty="0">
                <a:solidFill>
                  <a:srgbClr val="090909"/>
                </a:solidFill>
                <a:latin typeface="Arial"/>
                <a:cs typeface="Arial"/>
              </a:rPr>
              <a:t>Salon</a:t>
            </a:r>
            <a:r>
              <a:rPr sz="1400" spc="145" dirty="0">
                <a:solidFill>
                  <a:srgbClr val="090909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90909"/>
                </a:solidFill>
                <a:latin typeface="Arial"/>
                <a:cs typeface="Arial"/>
              </a:rPr>
              <a:t>Software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5028185"/>
            <a:ext cx="62736" cy="772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38700" y="1028701"/>
            <a:ext cx="4533898" cy="45338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466" y="1390879"/>
            <a:ext cx="3805933" cy="215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80"/>
              </a:lnSpc>
              <a:spcBef>
                <a:spcPts val="100"/>
              </a:spcBef>
            </a:pPr>
            <a:r>
              <a:rPr sz="2800" i="1" spc="-20" dirty="0">
                <a:solidFill>
                  <a:schemeClr val="tx1"/>
                </a:solidFill>
                <a:latin typeface="Arial Black"/>
                <a:ea typeface="+mj-ea"/>
                <a:cs typeface="Calibri"/>
              </a:rPr>
              <a:t>SERVICE</a:t>
            </a:r>
          </a:p>
          <a:p>
            <a:pPr marL="12700" marR="5080">
              <a:lnSpc>
                <a:spcPts val="4100"/>
              </a:lnSpc>
              <a:spcBef>
                <a:spcPts val="240"/>
              </a:spcBef>
              <a:tabLst>
                <a:tab pos="527685" algn="l"/>
              </a:tabLst>
            </a:pPr>
            <a:r>
              <a:rPr sz="2800" i="1" spc="-20" dirty="0">
                <a:solidFill>
                  <a:schemeClr val="tx1"/>
                </a:solidFill>
                <a:latin typeface="Arial Black"/>
                <a:ea typeface="+mj-ea"/>
                <a:cs typeface="Calibri"/>
              </a:rPr>
              <a:t>CATEGORIES &amp;</a:t>
            </a:r>
            <a:r>
              <a:rPr lang="en-US" sz="2800" i="1" spc="-20" dirty="0">
                <a:solidFill>
                  <a:schemeClr val="tx1"/>
                </a:solidFill>
                <a:latin typeface="Arial Black"/>
                <a:ea typeface="+mj-ea"/>
                <a:cs typeface="Calibri"/>
              </a:rPr>
              <a:t> </a:t>
            </a:r>
            <a:r>
              <a:rPr sz="2800" i="1" spc="-20" dirty="0">
                <a:solidFill>
                  <a:schemeClr val="tx1"/>
                </a:solidFill>
                <a:latin typeface="Arial Black"/>
                <a:ea typeface="+mj-ea"/>
                <a:cs typeface="Calibri"/>
              </a:rPr>
              <a:t>INCOME </a:t>
            </a:r>
          </a:p>
          <a:p>
            <a:pPr marL="12700">
              <a:lnSpc>
                <a:spcPts val="4040"/>
              </a:lnSpc>
            </a:pPr>
            <a:r>
              <a:rPr sz="2800" i="1" spc="-20" dirty="0">
                <a:solidFill>
                  <a:schemeClr val="tx1"/>
                </a:solidFill>
                <a:latin typeface="Arial Black"/>
                <a:ea typeface="+mj-ea"/>
                <a:cs typeface="Calibri"/>
              </a:rPr>
              <a:t>STREAMS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sz="half" idx="3"/>
          </p:nvPr>
        </p:nvSpPr>
        <p:spPr>
          <a:xfrm>
            <a:off x="5638801" y="1053291"/>
            <a:ext cx="3672828" cy="4134722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93700" indent="-342900">
              <a:spcBef>
                <a:spcPts val="1210"/>
              </a:spcBef>
              <a:buFont typeface="Arial" panose="020B0604020202020204" pitchFamily="34" charset="0"/>
              <a:buChar char="•"/>
            </a:pPr>
            <a:r>
              <a:rPr sz="2300" dirty="0">
                <a:latin typeface="Calibri"/>
                <a:cs typeface="Calibri"/>
              </a:rPr>
              <a:t>Hair Services</a:t>
            </a:r>
          </a:p>
          <a:p>
            <a:pPr marL="393700" indent="-342900">
              <a:lnSpc>
                <a:spcPct val="100000"/>
              </a:lnSpc>
              <a:spcBef>
                <a:spcPts val="740"/>
              </a:spcBef>
              <a:buFont typeface="Arial" panose="020B0604020202020204" pitchFamily="34" charset="0"/>
              <a:buChar char="•"/>
            </a:pPr>
            <a:r>
              <a:rPr sz="2300" dirty="0">
                <a:latin typeface="Calibri"/>
                <a:cs typeface="Calibri"/>
              </a:rPr>
              <a:t>Beauty &amp; Skin Services</a:t>
            </a:r>
          </a:p>
          <a:p>
            <a:pPr marL="393700" indent="-342900">
              <a:lnSpc>
                <a:spcPct val="100000"/>
              </a:lnSpc>
              <a:spcBef>
                <a:spcPts val="1210"/>
              </a:spcBef>
              <a:buFont typeface="Arial" panose="020B0604020202020204" pitchFamily="34" charset="0"/>
              <a:buChar char="•"/>
            </a:pPr>
            <a:r>
              <a:rPr sz="2300" dirty="0">
                <a:latin typeface="Calibri"/>
                <a:cs typeface="Calibri"/>
              </a:rPr>
              <a:t>Makeup</a:t>
            </a:r>
          </a:p>
          <a:p>
            <a:pPr marL="50800" marR="571500" indent="-38100">
              <a:lnSpc>
                <a:spcPts val="2880"/>
              </a:lnSpc>
              <a:spcBef>
                <a:spcPts val="125"/>
              </a:spcBef>
            </a:pPr>
            <a:r>
              <a:rPr sz="2300" dirty="0">
                <a:latin typeface="Calibri"/>
                <a:cs typeface="Calibri"/>
              </a:rPr>
              <a:t>(Including Bridal services)</a:t>
            </a:r>
            <a:endParaRPr lang="en-US" sz="2300" dirty="0">
              <a:latin typeface="Calibri"/>
              <a:cs typeface="Calibri"/>
            </a:endParaRPr>
          </a:p>
          <a:p>
            <a:pPr marL="355600" marR="571500" indent="-342900">
              <a:lnSpc>
                <a:spcPts val="2880"/>
              </a:lnSpc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sz="2300" dirty="0">
                <a:latin typeface="Calibri"/>
                <a:cs typeface="Calibri"/>
              </a:rPr>
              <a:t> Nail services</a:t>
            </a:r>
            <a:endParaRPr lang="en-US" sz="2300" dirty="0">
              <a:latin typeface="Calibri"/>
              <a:cs typeface="Calibri"/>
            </a:endParaRPr>
          </a:p>
          <a:p>
            <a:pPr marL="355600" marR="571500" indent="-342900">
              <a:lnSpc>
                <a:spcPts val="2880"/>
              </a:lnSpc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Calibri"/>
                <a:cs typeface="Calibri"/>
              </a:rPr>
              <a:t>Treatments &amp; Facials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300" dirty="0">
                <a:latin typeface="Calibri"/>
                <a:cs typeface="Calibri"/>
              </a:rPr>
              <a:t>(Massages &amp; Therapies)</a:t>
            </a:r>
          </a:p>
          <a:p>
            <a:pPr marL="393700" indent="-342900">
              <a:lnSpc>
                <a:spcPct val="100000"/>
              </a:lnSpc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sz="2300" dirty="0">
                <a:latin typeface="Calibri"/>
                <a:cs typeface="Calibri"/>
              </a:rPr>
              <a:t>Product selling</a:t>
            </a:r>
          </a:p>
          <a:p>
            <a:pPr marL="50800" marR="5080" indent="-38100">
              <a:lnSpc>
                <a:spcPts val="2820"/>
              </a:lnSpc>
            </a:pPr>
            <a:r>
              <a:rPr sz="2300" dirty="0">
                <a:latin typeface="Calibri"/>
                <a:cs typeface="Calibri"/>
              </a:rPr>
              <a:t>(High  margins  on Product sales) Memberships</a:t>
            </a:r>
            <a:r>
              <a:rPr lang="en-US" sz="2300" dirty="0">
                <a:latin typeface="Calibri"/>
                <a:cs typeface="Calibri"/>
              </a:rPr>
              <a:t> 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791200" y="680177"/>
            <a:ext cx="28709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55" dirty="0">
                <a:latin typeface="Arial"/>
                <a:cs typeface="Arial"/>
              </a:rPr>
              <a:t>REVENUE</a:t>
            </a:r>
            <a:r>
              <a:rPr sz="1600" spc="295" dirty="0">
                <a:latin typeface="Arial"/>
                <a:cs typeface="Arial"/>
              </a:rPr>
              <a:t> </a:t>
            </a:r>
            <a:r>
              <a:rPr sz="1600" spc="114" dirty="0">
                <a:latin typeface="Arial"/>
                <a:cs typeface="Arial"/>
              </a:rPr>
              <a:t>STREAMS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609" y="142239"/>
            <a:ext cx="3807460" cy="591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00" b="0" i="1" spc="-20" dirty="0">
                <a:latin typeface="Arial Black"/>
                <a:cs typeface="Arial Black"/>
              </a:rPr>
              <a:t>Partner</a:t>
            </a:r>
            <a:r>
              <a:rPr sz="3700" b="0" i="1" spc="-245" dirty="0">
                <a:latin typeface="Arial Black"/>
                <a:cs typeface="Arial Black"/>
              </a:rPr>
              <a:t> </a:t>
            </a:r>
            <a:r>
              <a:rPr sz="3700" b="0" i="1" spc="-45" dirty="0">
                <a:latin typeface="Arial Black"/>
                <a:cs typeface="Arial Black"/>
              </a:rPr>
              <a:t>Brands</a:t>
            </a:r>
            <a:endParaRPr sz="37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609" y="1594692"/>
            <a:ext cx="4248785" cy="2697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What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choose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what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believe. </a:t>
            </a:r>
            <a:r>
              <a:rPr sz="2200" dirty="0">
                <a:latin typeface="Calibri"/>
                <a:cs typeface="Calibri"/>
              </a:rPr>
              <a:t>Our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result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oriented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hand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picked </a:t>
            </a:r>
            <a:r>
              <a:rPr sz="2200" dirty="0">
                <a:latin typeface="Calibri"/>
                <a:cs typeface="Calibri"/>
              </a:rPr>
              <a:t>products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indulgent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our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guests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invest and reinvest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 our </a:t>
            </a:r>
            <a:r>
              <a:rPr sz="2200" spc="-10" dirty="0">
                <a:latin typeface="Calibri"/>
                <a:cs typeface="Calibri"/>
              </a:rPr>
              <a:t>services.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 dirty="0">
              <a:latin typeface="Calibri"/>
              <a:cs typeface="Calibri"/>
            </a:endParaRPr>
          </a:p>
          <a:p>
            <a:pPr marL="12700" marR="335915">
              <a:lnSpc>
                <a:spcPts val="2600"/>
              </a:lnSpc>
            </a:pPr>
            <a:r>
              <a:rPr sz="2200" dirty="0">
                <a:latin typeface="Calibri"/>
                <a:cs typeface="Calibri"/>
              </a:rPr>
              <a:t>Of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menu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bespoke,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intend </a:t>
            </a:r>
            <a:r>
              <a:rPr sz="2200" spc="-25" dirty="0">
                <a:latin typeface="Calibri"/>
                <a:cs typeface="Calibri"/>
              </a:rPr>
              <a:t>to </a:t>
            </a:r>
            <a:r>
              <a:rPr sz="2200" dirty="0">
                <a:latin typeface="Calibri"/>
                <a:cs typeface="Calibri"/>
              </a:rPr>
              <a:t>rejuvenate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reinvigorate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senses.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3C4D3F-8D54-4330-8A30-DA38EAF72AE8}"/>
              </a:ext>
            </a:extLst>
          </p:cNvPr>
          <p:cNvSpPr txBox="1"/>
          <p:nvPr/>
        </p:nvSpPr>
        <p:spPr>
          <a:xfrm flipH="1">
            <a:off x="5257799" y="681275"/>
            <a:ext cx="41147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HAIR -  Color- Wella</a:t>
            </a:r>
          </a:p>
          <a:p>
            <a:r>
              <a:rPr lang="en-US" dirty="0"/>
              <a:t>             Care - Nashi</a:t>
            </a:r>
          </a:p>
          <a:p>
            <a:r>
              <a:rPr lang="en-US" dirty="0"/>
              <a:t>             Premium Care - Aveda</a:t>
            </a:r>
          </a:p>
          <a:p>
            <a:endParaRPr lang="en-US" dirty="0"/>
          </a:p>
          <a:p>
            <a:r>
              <a:rPr lang="en-US" dirty="0"/>
              <a:t>BEARD - Beardbury’s</a:t>
            </a:r>
          </a:p>
          <a:p>
            <a:endParaRPr lang="en-US" dirty="0"/>
          </a:p>
          <a:p>
            <a:r>
              <a:rPr lang="en-US" dirty="0"/>
              <a:t>NAILS - BLUE SKY</a:t>
            </a:r>
          </a:p>
          <a:p>
            <a:r>
              <a:rPr lang="en-US" dirty="0"/>
              <a:t>              GLAMM</a:t>
            </a:r>
          </a:p>
          <a:p>
            <a:endParaRPr lang="en-US" dirty="0"/>
          </a:p>
          <a:p>
            <a:r>
              <a:rPr lang="en-US" dirty="0"/>
              <a:t>SKIN – Trials will start</a:t>
            </a:r>
          </a:p>
          <a:p>
            <a:endParaRPr lang="en-US" dirty="0"/>
          </a:p>
          <a:p>
            <a:r>
              <a:rPr lang="en-US" dirty="0"/>
              <a:t>MANI/ PEDI – Trials will start</a:t>
            </a:r>
          </a:p>
          <a:p>
            <a:endParaRPr lang="en-US" dirty="0"/>
          </a:p>
          <a:p>
            <a:r>
              <a:rPr lang="en-US" dirty="0"/>
              <a:t>BRIDAL MAKE UP – will start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IN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7E8989-9762-4774-BFE6-30FD5C0A13C8}"/>
              </a:ext>
            </a:extLst>
          </p:cNvPr>
          <p:cNvSpPr txBox="1"/>
          <p:nvPr/>
        </p:nvSpPr>
        <p:spPr>
          <a:xfrm>
            <a:off x="5257799" y="4648199"/>
            <a:ext cx="3810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SALON SOFTWARE – Salonist</a:t>
            </a:r>
          </a:p>
          <a:p>
            <a:endParaRPr lang="en-US" dirty="0"/>
          </a:p>
          <a:p>
            <a:r>
              <a:rPr lang="en-US" dirty="0"/>
              <a:t>FURNITURE – Marc / Esthetica</a:t>
            </a:r>
          </a:p>
          <a:p>
            <a:endParaRPr lang="en-US" dirty="0"/>
          </a:p>
          <a:p>
            <a:r>
              <a:rPr lang="en-US" dirty="0"/>
              <a:t>CONSUMABLES – Style On</a:t>
            </a:r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382</Words>
  <Application>Microsoft Office PowerPoint</Application>
  <PresentationFormat>A4 Paper (210x297 mm)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Eras Bold ITC</vt:lpstr>
      <vt:lpstr>Office Theme</vt:lpstr>
      <vt:lpstr>PowerPoint Presentation</vt:lpstr>
      <vt:lpstr>PowerPoint Presentation</vt:lpstr>
      <vt:lpstr>CARRERA</vt:lpstr>
      <vt:lpstr>PowerPoint Presentation</vt:lpstr>
      <vt:lpstr> HAIR</vt:lpstr>
      <vt:lpstr>Luxury Services and Bespoke Beauty</vt:lpstr>
      <vt:lpstr>SUPPORT FROM  THE FRANCHISOR</vt:lpstr>
      <vt:lpstr>REVENUE STREAMS</vt:lpstr>
      <vt:lpstr>Partner Brands</vt:lpstr>
      <vt:lpstr>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Neeta</dc:creator>
  <cp:lastModifiedBy>Ankur Surti</cp:lastModifiedBy>
  <cp:revision>18</cp:revision>
  <dcterms:created xsi:type="dcterms:W3CDTF">2022-09-30T14:27:08Z</dcterms:created>
  <dcterms:modified xsi:type="dcterms:W3CDTF">2022-11-16T11:01:03Z</dcterms:modified>
</cp:coreProperties>
</file>